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  <p:sldId id="266" r:id="rId4"/>
    <p:sldId id="267" r:id="rId5"/>
    <p:sldId id="268" r:id="rId6"/>
    <p:sldId id="257" r:id="rId7"/>
    <p:sldId id="258" r:id="rId8"/>
    <p:sldId id="263" r:id="rId9"/>
    <p:sldId id="264" r:id="rId10"/>
    <p:sldId id="265" r:id="rId11"/>
    <p:sldId id="259" r:id="rId12"/>
    <p:sldId id="261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7"/>
    <p:restoredTop sz="94325"/>
  </p:normalViewPr>
  <p:slideViewPr>
    <p:cSldViewPr snapToGrid="0" snapToObjects="1">
      <p:cViewPr varScale="1">
        <p:scale>
          <a:sx n="81" d="100"/>
          <a:sy n="81" d="100"/>
        </p:scale>
        <p:origin x="66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35C85-8F7E-C846-AF61-5EC2805C4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65B96-5195-0540-A7FC-08E7628836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62DAC-1AEA-144B-9F7B-00558F00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F310C-9822-0643-B9E7-A283FFDCFF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1D3DF4-4C7A-7A43-A946-3797C5E6D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614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2B90A-8331-6F4B-8C75-F388AA657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DB54AF-F4E4-7F46-8D8E-10473D02DE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DB8720-1349-2E4A-A032-658520E854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C7B92E-A45D-8740-84C4-90439BC6C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8EEE2-EA6C-7D41-B7E9-48D5C6015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81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82E1CD-6C5F-1748-82A4-4C7C4AC35C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025F37-CD93-8545-B15F-8AE72BE76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774AF-598C-184F-969A-87AA07EB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8674D-F4D1-744E-8486-FE6717B26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6A1CB-E5B4-894C-A964-1E0361FB5B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313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A6575A-2B10-1246-A92C-2C34D88F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45EB60-100E-914C-A500-E6071391B9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38C34D-8824-8646-B04A-C70D15E71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6740AA-2B75-6D43-8C9E-61CA8BD53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075BFD-7541-574A-BA5A-C65CD1F9F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931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F6EFF-DF7F-E046-BA47-DD0E530FB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E1DB5-1205-484F-A814-7F5B3E6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1A07F-598E-9649-AECB-F48F0E64B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D3173A-F050-8A40-ADC9-E8899BCCA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D35BF5-BDE5-5448-ABE9-13A980F65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35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AD5C49-8183-6045-8043-204982EFB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19BE9-6194-4B42-AFD4-9891B307AB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F1AD82-D79A-BE4E-B8A4-336322C60F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AD968-1E15-474D-9E9D-870706C62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93935A-2BF6-1E48-8BCF-B9C80A69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BECD1F-2B0E-B34E-8BCD-D641B910E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16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87E23-BACB-CE44-B360-323342D79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C2F0ED-B493-5D41-AF72-92234F8D0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F3AD20-D515-4844-BCCA-694B89841F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5448BE-3409-BA43-B59D-B2F6243DDB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64986-4D7D-5B4F-830F-216B14FE88C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015851-57C9-D340-A582-B303E1BE5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7E2B936-4128-1444-BA2D-5C12CEC6DA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46CEF7-D566-384A-8812-06E005A47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966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4401-CCC5-514C-9FD7-0CFF725A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4F94859-657B-C346-ABA8-AEB30095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F47B22-49BE-5049-B45B-0FBAB90D8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9DED421-EE78-D045-A706-752B6DD561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568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8354F2-A97A-3148-B77E-4147CC6A72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7A6A1-59FC-9742-8A8D-3DDE5BE72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AB9910-15BD-AC41-9C4E-2A9D2C0C5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312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DD2327-83F3-1046-869A-7C0773BE0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286FF9-D2AC-ED43-A5C3-44F6E0A72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997BC-1639-F643-8691-155EBB534B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338A36-AE6C-304C-A524-A8E1FF8F0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0ABF4-C3B4-4541-8812-A3A512BF9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F09188-5B84-8347-B5CC-6E970F325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02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FC026-4BA6-C246-BB6A-C3FDAB817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E0642D9-C56B-C449-B68C-992E77B95C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F820D-5406-4E4D-8BB9-2E89B2D3D2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8168FC-321C-DF46-8D8C-0E32788CB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AFD5BD-8C5F-214B-8EA0-F03386C3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88A560-0D93-1145-9104-DB7C6D2C4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905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4676F5-3AC9-BD4A-8B4D-E359733AA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9DCC06-80B6-064E-A113-51C576FB47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58A254-8086-1746-ABD8-43C97F8AF8E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33DCF4-A96F-BC4A-9B3D-F69D4277A42C}" type="datetimeFigureOut">
              <a:rPr lang="en-US" smtClean="0"/>
              <a:t>5/11/21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C084E7-A05F-544D-BB2E-E63EABF31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A3480-1A63-964E-937D-85FC2174BB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1D2C9-9FA5-E044-AD8B-8FAA5817A0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39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2C1EA-7894-CC48-A7A1-5388A9462C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Thermal balance of HII regions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E201FC-E472-6946-B9B1-5DA1A273EE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099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BA1A66-35FE-CF4B-903A-C2E14F3E3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417618" y="-1021389"/>
            <a:ext cx="6882630" cy="89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785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2985239-CD12-6D4F-8C1F-24FB9C342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06" y="186266"/>
            <a:ext cx="5806209" cy="751391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9832E3-5F83-C54D-971B-AFF3027EF5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3518" y="260971"/>
            <a:ext cx="5748482" cy="743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748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67302C-D6CB-D545-9074-12B77F0AB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518" y="-541867"/>
            <a:ext cx="6866082" cy="888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005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F2D5F68-A92B-954A-90DD-F70170109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62638-B9AF-0743-9C26-FE12D8EF9E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H-alpha is one of the brightest lines from HII regions. Why did we not include H-alpha line in our thermal balance budget?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181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ACB0F6-9C6E-6346-B2CE-2A13041CE1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Weird Lines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69ECB7-E3C1-424F-A5F3-841700F64E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3792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9104220-714F-8E49-862A-FAD3F1CB7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Bowen Fluorescence (weird lines </a:t>
            </a:r>
            <a:r>
              <a:rPr lang="en-US"/>
              <a:t>of OIII)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908F4-0CC1-AC44-B8D8-68A0DB91CA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9550" y="2386947"/>
            <a:ext cx="6692900" cy="410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9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C7436-6BF7-104C-B18B-3799B3C821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8680DA-F82E-1F4B-B50E-CCF1CFE5E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47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567EFD-ABDF-D446-B05B-D25DF67E6A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785600" y="-825184"/>
            <a:ext cx="6506249" cy="841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54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burro.case.edu/Academics/Astr222/Galaxy/Structure/N7252_S101.jpg">
            <a:extLst>
              <a:ext uri="{FF2B5EF4-FFF2-40B4-BE49-F238E27FC236}">
                <a16:creationId xmlns:a16="http://schemas.microsoft.com/office/drawing/2014/main" id="{D09162B2-3945-2640-8C40-5CCBD81B2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88950"/>
            <a:ext cx="7620000" cy="588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648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art of the deep spectrum of the Hii N81 in the Small Magellanic Cloud.  ">
            <a:extLst>
              <a:ext uri="{FF2B5EF4-FFF2-40B4-BE49-F238E27FC236}">
                <a16:creationId xmlns:a16="http://schemas.microsoft.com/office/drawing/2014/main" id="{84CB7736-1C4F-C741-8EF0-523BEFB6C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678739"/>
            <a:ext cx="8087001" cy="605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A82A638-58F2-7A48-9DD0-F054DFBA24FF}"/>
              </a:ext>
            </a:extLst>
          </p:cNvPr>
          <p:cNvSpPr txBox="1"/>
          <p:nvPr/>
        </p:nvSpPr>
        <p:spPr>
          <a:xfrm>
            <a:off x="2915478" y="238539"/>
            <a:ext cx="3581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Spectrum of HII region in SMC (N81)</a:t>
            </a:r>
          </a:p>
        </p:txBody>
      </p:sp>
    </p:spTree>
    <p:extLst>
      <p:ext uri="{BB962C8B-B14F-4D97-AF65-F5344CB8AC3E}">
        <p14:creationId xmlns:p14="http://schemas.microsoft.com/office/powerpoint/2010/main" val="3843032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6DDEEE-86CD-5042-BD8C-EA0287FE42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Spectrum of Planetary Nebula NGC 1501</a:t>
            </a:r>
          </a:p>
        </p:txBody>
      </p:sp>
      <p:pic>
        <p:nvPicPr>
          <p:cNvPr id="2050" name="Picture 2" descr="http://www.astro.utu.fi/~cflynn/astroII/PNspec.gif">
            <a:extLst>
              <a:ext uri="{FF2B5EF4-FFF2-40B4-BE49-F238E27FC236}">
                <a16:creationId xmlns:a16="http://schemas.microsoft.com/office/drawing/2014/main" id="{893E59AC-778C-2B47-8F82-CB3BF3B147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252" y="1637962"/>
            <a:ext cx="5592418" cy="5105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703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9D233B-82B7-064C-85F0-2B2B6D1C3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8801" y="-343896"/>
            <a:ext cx="6654799" cy="8612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1404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993322-20AD-D348-A965-46EA254185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934" y="0"/>
            <a:ext cx="6527415" cy="844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729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862396-62E1-4A4A-BC48-69020083FF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601960" y="-1061798"/>
            <a:ext cx="6869547" cy="889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257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D4F268-ADE7-9F42-BEE7-FBF366C0D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2971608" y="-627110"/>
            <a:ext cx="6274185" cy="8119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0000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55</Words>
  <Application>Microsoft Macintosh PowerPoint</Application>
  <PresentationFormat>Widescreen</PresentationFormat>
  <Paragraphs>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Thermal balance of HII regions</vt:lpstr>
      <vt:lpstr>PowerPoint Presentation</vt:lpstr>
      <vt:lpstr>PowerPoint Presentation</vt:lpstr>
      <vt:lpstr>PowerPoint Presentation</vt:lpstr>
      <vt:lpstr>Spectrum of Planetary Nebula NGC 1501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</vt:lpstr>
      <vt:lpstr>Weird Lines</vt:lpstr>
      <vt:lpstr>Bowen Fluorescence (weird lines of OIII)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Thermal balance of HII regions</dc:title>
  <dc:creator>Microsoft Office User</dc:creator>
  <cp:lastModifiedBy>Microsoft Office User</cp:lastModifiedBy>
  <cp:revision>5</cp:revision>
  <dcterms:created xsi:type="dcterms:W3CDTF">2021-05-06T21:09:28Z</dcterms:created>
  <dcterms:modified xsi:type="dcterms:W3CDTF">2021-05-11T22:23:46Z</dcterms:modified>
</cp:coreProperties>
</file>