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5"/>
    <p:restoredTop sz="93933"/>
  </p:normalViewPr>
  <p:slideViewPr>
    <p:cSldViewPr snapToGrid="0" snapToObjects="1">
      <p:cViewPr varScale="1">
        <p:scale>
          <a:sx n="81" d="100"/>
          <a:sy n="81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6669C-B79A-D34B-B87A-CE21B0E59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3BC4E3-C466-AE4E-9E0D-9DA34BF87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8D432-3840-074B-B6F3-509ADDE6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3D1E9-A9EA-504B-8949-99F2A300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A7D3D-B3C8-9B4D-9EFF-0DA9E5C9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7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E97D2-29E3-A144-A9D1-1833EA7CD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E0DB15-675D-3742-909F-350FFCF0B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26444-5482-EF44-B07B-D689D6347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29B68-6B27-3E4D-B9B3-E9C574B9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E3838-673B-1043-B6F3-4462DE9E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B19E7-2721-0744-95D7-A8D1A06885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DAAD0F-4376-5E45-BA54-616688D6C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3E08D-F708-DD4B-BFBD-4D19F4402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7B48A-740F-054F-9FB3-4871FBB56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106BF-3E88-5846-AF80-0DAFFC4C7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9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A7F0A-BB68-3940-B33D-2FD382AB6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18968-2831-8E4B-B757-521BB1E75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1152E-1ACC-CF42-89D8-DEC252F6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CC625-2ACE-3D4C-8E80-062699F9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E9CBA-C0E4-4240-BC14-EB2094BB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8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6800-1732-3D43-99E1-B37EECF77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7D9CB-7740-8C4B-AFF2-764B9C236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516B7-D18F-914E-B390-5198F54D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5FE97-97D1-4443-A8F3-9F16D1556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D1B4D-5229-254A-A1B5-A3A0B3D4F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52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54D36-89A5-E249-8E42-BEE709E41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26B0C-A87B-4C48-B4AD-6743DFEDB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5E41E-15F7-1B47-9DC3-5A852E7A4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A6B7F1-8471-5643-9455-34E977042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EC40E9-EB5A-5D47-A9A9-0B468A46F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CC5F2-3C74-5643-86FA-78B11760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76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21D6-FE2E-5D45-A915-AF695061A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90216-FB8F-3640-AD48-E4B9CAE71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00B47-A6D3-BC45-92AA-768BF109B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11DC1B-D815-A74D-BE12-314F0D241C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0CBD3C-A69F-A745-907A-AF19A291B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95A822-A371-D748-BC6B-C5CC31F0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32C61A-DF96-064A-A5E4-128858B2E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800D2-3F4B-434C-81C6-04C8AA57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5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5238A-F53C-2D4F-B825-7DB53ABB8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A78DA5-A13E-8748-B1B1-A8DCB596D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59021-62D0-CE4D-A4A7-043B22223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F871AE-0F77-5141-B6DE-779E4217E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97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C023F9-C735-6547-88F5-D6442FF1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FEC4F5-0F47-F74D-A3F5-01303C93C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FBB471-1E3E-2D49-B4DC-DA37260D6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0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E5169-DE34-214C-9653-3BDF2C29F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6DA7A-89DE-904A-895D-3ED8B292F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31ACC-A37C-AB45-88F7-AC5292382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CB568-FBBF-7240-8C97-5FB7F5B7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1C4E42-EF01-3142-A4DF-9999FC405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F56A0-10C9-094E-8B1D-529F1018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7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5A543-DB18-414B-AC99-72DF43FD5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9D3A5E-F69F-E04C-9726-30DF9C1240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A2076B-B108-E54A-BC6F-740AEE2FD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AD822-C4A2-3741-BDB0-9E5788857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DC45F-36DC-2D4D-A96F-A8FF2DE0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44263-DDA5-FE48-9256-D9DBBE2E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3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3FA20D-A185-D948-91E2-295DC9890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7CDF8-A33A-C34D-9C76-D9399AB22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6FD54-0F44-C84D-8984-67090B816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4B428-4659-724A-B17C-362BE9F281FA}" type="datetimeFigureOut">
              <a:rPr lang="en-US" smtClean="0"/>
              <a:t>5/13/21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97692-AE20-B247-B969-181037432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B4F78-159E-6741-A291-7CD7C5037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C4F3C-19A3-CD4F-A988-569C74F73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2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740D7-6F3E-9D44-B776-E4657931F5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Global ISM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56AAA6-A123-624C-8B46-A5C662B3C1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9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43AB-2168-BC4D-818B-BEA76C05F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phase model (Field, Goldsmith, </a:t>
            </a:r>
            <a:r>
              <a:rPr lang="en-US" dirty="0" err="1"/>
              <a:t>Habing</a:t>
            </a:r>
            <a:r>
              <a:rPr lang="en-US" dirty="0"/>
              <a:t>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43F1D3-BC5C-474A-A6D4-575362BBF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900" y="1584189"/>
            <a:ext cx="7637884" cy="501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77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AF5D84-4605-6C4B-91F4-123FDBA0BE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318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580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3A52E-D15D-C743-AF8F-BB11694B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Coronal (hot) gas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FAD4CC-B87A-1445-A35D-C4CB66E6F1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75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BCBBA8-D49D-264A-ACE3-BC2DE418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Cooling of hot gas (in collisional ionization equilibrium)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80A29D-258C-FF49-A7FF-95110DFEE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288661" y="662156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334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46F69B-10F1-D541-A7E7-9D38ACC5F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15236" y="-889085"/>
            <a:ext cx="6775111" cy="876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85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327CB2-7097-D74D-A17E-DB5779758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50286" y="-1025242"/>
            <a:ext cx="6872572" cy="889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9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5CDC8-0890-4442-B85E-73CA62DC6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Supernovae</a:t>
            </a:r>
            <a:r>
              <a:rPr lang="en-US" dirty="0" err="1">
                <a:sym typeface="Wingdings" pitchFamily="2" charset="2"/>
              </a:rPr>
              <a:t>TunnelsThree-phase</a:t>
            </a:r>
            <a:r>
              <a:rPr lang="en-US" dirty="0">
                <a:sym typeface="Wingdings" pitchFamily="2" charset="2"/>
              </a:rPr>
              <a:t> 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F6C8F-27AD-C541-A8DB-CCBDC4F1B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Radiative lifetime of hot gas (supernova interior) is long</a:t>
            </a:r>
          </a:p>
          <a:p>
            <a:r>
              <a:rPr lang="en-US" dirty="0"/>
              <a:t>If the star-formation is high then multiple supernovae in given regions</a:t>
            </a:r>
          </a:p>
          <a:p>
            <a:r>
              <a:rPr lang="en-US" dirty="0"/>
              <a:t>The supernovae connect </a:t>
            </a:r>
          </a:p>
          <a:p>
            <a:r>
              <a:rPr lang="en-US" dirty="0"/>
              <a:t>Subsequent supernovae take place in  a medium which is hot</a:t>
            </a:r>
          </a:p>
          <a:p>
            <a:r>
              <a:rPr lang="en-US" dirty="0"/>
              <a:t>Radiative lifetime increases</a:t>
            </a:r>
          </a:p>
          <a:p>
            <a:r>
              <a:rPr lang="en-US" dirty="0"/>
              <a:t>Soon the galactic disk is occupied by hot gas (displacing the WNM and WIM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 Three=phase model of the 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149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1D385-A300-F347-8F84-081F4A3FE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phase model (McKee, </a:t>
            </a:r>
            <a:r>
              <a:rPr lang="en-US" dirty="0" err="1"/>
              <a:t>Ostriker</a:t>
            </a:r>
            <a:r>
              <a:rPr lang="en-US" dirty="0"/>
              <a:t>)</a:t>
            </a:r>
          </a:p>
        </p:txBody>
      </p:sp>
      <p:pic>
        <p:nvPicPr>
          <p:cNvPr id="3074" name="Picture 2" descr="ARTICLE: A theory of the interstellar medium – Three components ...">
            <a:extLst>
              <a:ext uri="{FF2B5EF4-FFF2-40B4-BE49-F238E27FC236}">
                <a16:creationId xmlns:a16="http://schemas.microsoft.com/office/drawing/2014/main" id="{87492751-5AFD-2B44-8F0D-34596B647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988" y="1690688"/>
            <a:ext cx="9822024" cy="5088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742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103</Words>
  <Application>Microsoft Macintosh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Global ISM model</vt:lpstr>
      <vt:lpstr>Two phase model (Field, Goldsmith, Habing)</vt:lpstr>
      <vt:lpstr>PowerPoint Presentation</vt:lpstr>
      <vt:lpstr>Coronal (hot) gas</vt:lpstr>
      <vt:lpstr>Cooling of hot gas (in collisional ionization equilibrium)</vt:lpstr>
      <vt:lpstr>PowerPoint Presentation</vt:lpstr>
      <vt:lpstr>PowerPoint Presentation</vt:lpstr>
      <vt:lpstr>SupernovaeTunnelsThree-phase model</vt:lpstr>
      <vt:lpstr>Three phase model (McKee, Ostriker)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ISM model</dc:title>
  <dc:creator>Microsoft Office User</dc:creator>
  <cp:lastModifiedBy>Microsoft Office User</cp:lastModifiedBy>
  <cp:revision>4</cp:revision>
  <dcterms:created xsi:type="dcterms:W3CDTF">2020-05-22T19:45:29Z</dcterms:created>
  <dcterms:modified xsi:type="dcterms:W3CDTF">2021-05-13T21:02:36Z</dcterms:modified>
</cp:coreProperties>
</file>