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5" r:id="rId3"/>
    <p:sldId id="257" r:id="rId4"/>
    <p:sldId id="268" r:id="rId5"/>
    <p:sldId id="262" r:id="rId6"/>
    <p:sldId id="264" r:id="rId7"/>
    <p:sldId id="258" r:id="rId8"/>
    <p:sldId id="261" r:id="rId9"/>
    <p:sldId id="263" r:id="rId10"/>
    <p:sldId id="266" r:id="rId11"/>
    <p:sldId id="267" r:id="rId12"/>
    <p:sldId id="25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8"/>
  </p:normalViewPr>
  <p:slideViewPr>
    <p:cSldViewPr snapToGrid="0">
      <p:cViewPr varScale="1">
        <p:scale>
          <a:sx n="105" d="100"/>
          <a:sy n="105" d="100"/>
        </p:scale>
        <p:origin x="84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0BB60-08AF-CD34-D51E-138F5DCC45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13DA68-33E1-672C-5FD4-C3D0C003AA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CA52A2-21E0-5120-E1FF-72DED7A17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96B8B-28E0-404C-8FC2-3CDC679874E5}" type="datetimeFigureOut">
              <a:rPr lang="en-US" smtClean="0"/>
              <a:t>4/30/26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407131-3922-2C49-D52C-41AD0A008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C09B9-006F-E8C5-DEBC-A0E3BC45B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C8CF7-4CC1-BA40-BDAE-BFE8411C3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022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D3493-D4AA-ED8F-B0F8-D8F056A93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93AA87-4AB9-082F-C2BD-312493EEE3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D76CFA-25F1-F50C-D792-83AA12F24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96B8B-28E0-404C-8FC2-3CDC679874E5}" type="datetimeFigureOut">
              <a:rPr lang="en-US" smtClean="0"/>
              <a:t>4/30/26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A6BE17-9108-F6CC-4170-D1B27DBAC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565E2E-B114-3263-61F5-FC5AA3D8D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C8CF7-4CC1-BA40-BDAE-BFE8411C3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491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C27217-881B-4D03-6F7F-62AEA21CB7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AEDAB3-1FFE-B9C3-3C60-677F6CAC58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3C306E-233B-9ADC-9617-D356024CA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96B8B-28E0-404C-8FC2-3CDC679874E5}" type="datetimeFigureOut">
              <a:rPr lang="en-US" smtClean="0"/>
              <a:t>4/30/26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6A35B6-2771-82AE-2846-A58460476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BCC0B0-9EA5-2818-82F4-8BA9D1D02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C8CF7-4CC1-BA40-BDAE-BFE8411C3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679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09991-6744-2829-8A3E-18D989A8D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DC2652-9316-2E32-A897-BC9C22F90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FCB092-875E-C4D3-5AA9-E22E55A94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96B8B-28E0-404C-8FC2-3CDC679874E5}" type="datetimeFigureOut">
              <a:rPr lang="en-US" smtClean="0"/>
              <a:t>4/30/26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6D1B53-512D-9F97-DE52-CAE8DCE7A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A157DC-BCD0-84D9-06EA-B62E9E1FD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C8CF7-4CC1-BA40-BDAE-BFE8411C3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980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E5B7F-0A91-BD68-8A0D-2F711F4E2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3C8EAB-D404-0B3D-A443-CE9501F38B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F9B6C3-1DB6-FF68-B9B5-68F29C5C1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96B8B-28E0-404C-8FC2-3CDC679874E5}" type="datetimeFigureOut">
              <a:rPr lang="en-US" smtClean="0"/>
              <a:t>4/30/26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E403FA-98D4-738D-56B8-227B34449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C01A56-301D-A280-2400-F46D1EA0F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C8CF7-4CC1-BA40-BDAE-BFE8411C3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165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427F8-8ECB-D475-1740-92CD5FD48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40B970-B719-2ACB-AA9D-A4C7794847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072CA9-24AC-A762-397A-387FAA92A3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206720-3BBA-CC44-BEC4-7292404A1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96B8B-28E0-404C-8FC2-3CDC679874E5}" type="datetimeFigureOut">
              <a:rPr lang="en-US" smtClean="0"/>
              <a:t>4/30/26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FF1006-770E-339E-0039-9926DD006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DCAF8C-D0FA-E80E-0E55-149A91C52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C8CF7-4CC1-BA40-BDAE-BFE8411C3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845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33DA4-A64D-8F74-1A40-80CD2B9BC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6547F0-4CE1-AAA0-D33B-283448EABF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32516F-5116-6BE2-4341-AC4A666E5D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F7945D-78B3-D937-CD6F-D75A4F877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5117A2-D5D2-CB03-06DB-4E5753303A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EEF805-881C-08A6-21DE-9AA8B6FEC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96B8B-28E0-404C-8FC2-3CDC679874E5}" type="datetimeFigureOut">
              <a:rPr lang="en-US" smtClean="0"/>
              <a:t>4/30/26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867501-948E-FCB7-ECBB-66E5C26D3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F08FB45-C71C-59F2-5E57-097FA0E40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C8CF7-4CC1-BA40-BDAE-BFE8411C3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047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44966-D25E-4D77-9BD2-E546F23B3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42A7D8-A871-7E6B-62EA-936339E8D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96B8B-28E0-404C-8FC2-3CDC679874E5}" type="datetimeFigureOut">
              <a:rPr lang="en-US" smtClean="0"/>
              <a:t>4/30/26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55564A-FD39-ABD6-1B58-7FE6E192C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B0E114-B20C-9438-5193-E8C944E2B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C8CF7-4CC1-BA40-BDAE-BFE8411C3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181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1F957B-8723-2357-D37D-75F39A8A4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96B8B-28E0-404C-8FC2-3CDC679874E5}" type="datetimeFigureOut">
              <a:rPr lang="en-US" smtClean="0"/>
              <a:t>4/30/26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EFC797-1DEB-4CF3-41C7-90EE97FDC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1FD037-74B4-FA47-0B1E-CB3827EA5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C8CF7-4CC1-BA40-BDAE-BFE8411C3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716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72C0C-99C3-AAE9-4107-6C60F6617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00F809-53E9-5D3D-917C-AD990EFAE3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9BFE1E-7DA3-C5C0-71B5-DD922C85CE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28452D-9A6B-23E4-1EBD-CD52781D0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96B8B-28E0-404C-8FC2-3CDC679874E5}" type="datetimeFigureOut">
              <a:rPr lang="en-US" smtClean="0"/>
              <a:t>4/30/26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B078EB-3A3A-A04D-5157-2A47E11F8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D068EC-D5DB-B18E-4C08-12A14B960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C8CF7-4CC1-BA40-BDAE-BFE8411C3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989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7B8DF-AF6D-FA5B-FA63-065D109F2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CE9700-0BFC-C0FB-0072-7F3AB63E2E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7155E9-4F10-DAD1-AE4D-B04D32DE3D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F90563-BAD3-55FC-8AFF-BEC3EC2AA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96B8B-28E0-404C-8FC2-3CDC679874E5}" type="datetimeFigureOut">
              <a:rPr lang="en-US" smtClean="0"/>
              <a:t>4/30/26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909073-6605-520A-BAC4-C38070C3F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A5BFE9-8DF2-6DD0-B412-80C5D3CB7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C8CF7-4CC1-BA40-BDAE-BFE8411C3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846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DF402D-C582-1F11-87F2-6FEC18E83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26AF41-D7FD-61EC-2F93-B602A4AF98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A87542-395B-D98E-0B0A-8E9862A00C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CD96B8B-28E0-404C-8FC2-3CDC679874E5}" type="datetimeFigureOut">
              <a:rPr lang="en-US" smtClean="0"/>
              <a:t>4/30/26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C8BF69-CE13-FD52-989B-1369B492FF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93A8CD-895E-8C04-C60C-CDFE9E0BF5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CBC8CF7-4CC1-BA40-BDAE-BFE8411C3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855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436AB-8A3D-9CC4-BA40-2E535B9267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Ay215: Lecture 9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D4C175-70F7-AFE7-D44D-E8DE18046BD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257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AEDE127-8890-2D6B-9F04-CF6CFD89FD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959" y="1316736"/>
            <a:ext cx="8383376" cy="3560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7860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43CE0C8-DA22-BFB4-6A56-7A7660E347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9" y="-395323"/>
            <a:ext cx="8503769" cy="7113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7036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611158C4-8C6C-132E-DA3F-2EDEF1E911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137" y="0"/>
            <a:ext cx="38528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DC28FD2-A3C8-8AFA-9AA7-6B65532C6AAE}"/>
              </a:ext>
            </a:extLst>
          </p:cNvPr>
          <p:cNvSpPr txBox="1"/>
          <p:nvPr/>
        </p:nvSpPr>
        <p:spPr>
          <a:xfrm>
            <a:off x="7134726" y="264695"/>
            <a:ext cx="4656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Accretion induced collapse</a:t>
            </a:r>
          </a:p>
        </p:txBody>
      </p:sp>
    </p:spTree>
    <p:extLst>
      <p:ext uri="{BB962C8B-B14F-4D97-AF65-F5344CB8AC3E}">
        <p14:creationId xmlns:p14="http://schemas.microsoft.com/office/powerpoint/2010/main" val="2460125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B6B6D-A947-7585-8B4B-B6C403824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Mass transfer on </a:t>
            </a:r>
            <a:r>
              <a:rPr lang="en-US"/>
              <a:t>sub-thermal scales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ED6F39-15A0-7139-2411-D9940E5A6F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459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DEC955E-F076-CAA7-DF70-DB526DFE27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903" y="-105507"/>
            <a:ext cx="9565107" cy="68372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0FF4FCB-EA01-9D32-0652-5CCC3E911E6E}"/>
              </a:ext>
            </a:extLst>
          </p:cNvPr>
          <p:cNvSpPr txBox="1"/>
          <p:nvPr/>
        </p:nvSpPr>
        <p:spPr>
          <a:xfrm>
            <a:off x="10780293" y="6087981"/>
            <a:ext cx="1391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Misra+ 2020</a:t>
            </a:r>
          </a:p>
        </p:txBody>
      </p:sp>
    </p:spTree>
    <p:extLst>
      <p:ext uri="{BB962C8B-B14F-4D97-AF65-F5344CB8AC3E}">
        <p14:creationId xmlns:p14="http://schemas.microsoft.com/office/powerpoint/2010/main" val="1650642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C129E-D077-56D9-08BB-8D4813789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Mass transfer on nuclear time scales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1FAAF2-8806-7465-723D-A80ADF2D22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762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5EE611B-BC8C-E204-4651-925E8461E3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2309" y="613611"/>
            <a:ext cx="8662397" cy="5871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64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B4F41-7AB9-472D-5555-3AE5AAC93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Bifurcation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91D1EA-2521-DA75-BC8C-451D6FA06D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103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1133219-900D-D472-B2B7-8ABB2945C8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789" y="1007278"/>
            <a:ext cx="9506159" cy="562934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57C309D-1687-2076-1B27-BD2173A1F4A3}"/>
              </a:ext>
            </a:extLst>
          </p:cNvPr>
          <p:cNvSpPr txBox="1"/>
          <p:nvPr/>
        </p:nvSpPr>
        <p:spPr>
          <a:xfrm>
            <a:off x="2346158" y="360947"/>
            <a:ext cx="25948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Bifurcation </a:t>
            </a:r>
          </a:p>
        </p:txBody>
      </p:sp>
    </p:spTree>
    <p:extLst>
      <p:ext uri="{BB962C8B-B14F-4D97-AF65-F5344CB8AC3E}">
        <p14:creationId xmlns:p14="http://schemas.microsoft.com/office/powerpoint/2010/main" val="828287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6A0B65B-CE89-310F-1C2E-A57FF7E918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5526" y="194252"/>
            <a:ext cx="6545179" cy="613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3132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41346-9EE4-A425-ADC3-3CF0D64B7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Accretion Induced Collapse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AE2D93-D571-F60F-3023-3E9D34A5BE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7006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909</TotalTime>
  <Words>26</Words>
  <Application>Microsoft Macintosh PowerPoint</Application>
  <PresentationFormat>Widescreen</PresentationFormat>
  <Paragraphs>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Aptos</vt:lpstr>
      <vt:lpstr>Aptos Display</vt:lpstr>
      <vt:lpstr>Arial</vt:lpstr>
      <vt:lpstr>Office Theme</vt:lpstr>
      <vt:lpstr>Ay215: Lecture 9</vt:lpstr>
      <vt:lpstr>Mass transfer on sub-thermal scales</vt:lpstr>
      <vt:lpstr>PowerPoint Presentation</vt:lpstr>
      <vt:lpstr>Mass transfer on nuclear time scales</vt:lpstr>
      <vt:lpstr>PowerPoint Presentation</vt:lpstr>
      <vt:lpstr>Bifurcation</vt:lpstr>
      <vt:lpstr>PowerPoint Presentation</vt:lpstr>
      <vt:lpstr>PowerPoint Presentation</vt:lpstr>
      <vt:lpstr>Accretion Induced Collapse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Kulkarni, Shrinivas R. (Shri)</dc:creator>
  <cp:lastModifiedBy>Kulkarni, Shrinivas R. (Shri)</cp:lastModifiedBy>
  <cp:revision>2</cp:revision>
  <dcterms:created xsi:type="dcterms:W3CDTF">2026-04-28T01:44:42Z</dcterms:created>
  <dcterms:modified xsi:type="dcterms:W3CDTF">2026-04-30T16:56:44Z</dcterms:modified>
</cp:coreProperties>
</file>