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87"/>
    <p:restoredTop sz="94053"/>
  </p:normalViewPr>
  <p:slideViewPr>
    <p:cSldViewPr snapToGrid="0">
      <p:cViewPr varScale="1">
        <p:scale>
          <a:sx n="64" d="100"/>
          <a:sy n="64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3F0CD-7EC5-7D42-AE80-B09F74FEA071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F8DFD-23B7-454B-846A-DB124847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9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F8DFD-23B7-454B-846A-DB12484786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0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A860-6B09-6213-3E15-3B948D4B7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F4F469-6D9E-FDE8-551F-1915976E0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4BE2-00C2-6C6E-D9E4-491A9893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23BA-E4A2-E746-B1CD-E29399CE1D34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7464C-B44B-A264-C7B7-306A5CAF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4BBEC-776F-8CEF-1D1E-67C816EF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54FE-DE48-3D4D-9273-4530997CD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9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0D43C-D7AB-CAFD-58D4-C05A2659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D1DB6-3513-C18A-ED6A-A78E8143A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310F2-626B-D8A6-84C7-BA6CFFE9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23BA-E4A2-E746-B1CD-E29399CE1D34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73B20-937B-4CEB-259F-E3C371AB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BDE9-17EA-1ED2-04F3-273DC667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54FE-DE48-3D4D-9273-4530997CD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3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C98E68-24CD-97F5-E12A-813627E98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FD720-3C68-08CD-DD6A-AABA8934A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41D0C-743B-6BC4-748A-DCFFE9BB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23BA-E4A2-E746-B1CD-E29399CE1D34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BF64B-09D5-DCB0-96A2-0B5B30A1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407B5-7F4D-41F9-314A-CB349DCC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54FE-DE48-3D4D-9273-4530997CD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57CB-E9A4-4E24-2717-3A4B28E6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FDEF3-C7E8-064D-A544-1E69B8EBD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63DCB-4536-C58E-745B-9D7FBF19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23BA-E4A2-E746-B1CD-E29399CE1D34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D07CD-FCDF-A441-4C0A-E1662990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E20F4-828B-EA1C-C978-3599FBBC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54FE-DE48-3D4D-9273-4530997CD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0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15FF-098E-E6A0-EC34-3548ED31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8EFCB-8868-ACE3-6546-DCB1295C1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D4CC0-EF26-2521-019D-24B2EB8D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23BA-E4A2-E746-B1CD-E29399CE1D34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0244F-604D-7E9A-F4C9-84E0A9162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96C86-8D29-862D-AB71-345DD779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54FE-DE48-3D4D-9273-4530997CD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1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F4F1-E6E5-2900-3D33-2F172BC1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49EC4-7907-B101-419E-B4915F397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BA503-90D2-6FBC-DEA5-F7C2C161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32618-F975-CCBE-4B00-70A1E0CA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23BA-E4A2-E746-B1CD-E29399CE1D34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37EDD-3DAC-3960-BE7E-DDF9C3DB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A2D3B-3D5B-3392-6111-D763438A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54FE-DE48-3D4D-9273-4530997CD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6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C6F8-DBEC-F476-DDC0-AB2834D8B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1B76-77CB-8207-DE5B-E6DD7A36E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04C27-35C2-7CBD-3CFC-A500663A8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0B6FD-7A0D-AFA5-A28D-964DEB23C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7A6FC-512A-73C0-0016-CFEBFD33F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37FCBE-4F57-746A-B59C-C11D3599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23BA-E4A2-E746-B1CD-E29399CE1D34}" type="datetimeFigureOut">
              <a:rPr lang="en-US" smtClean="0"/>
              <a:t>4/2/26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CE77B-9A5F-FE0C-0B57-C7E7D77F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CB0F1B-7C4D-EAAA-19D9-081047F9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54FE-DE48-3D4D-9273-4530997CD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04654-619D-D74C-BEC4-63ACD730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16B54-14D6-38B0-BAF1-3FF14F5B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23BA-E4A2-E746-B1CD-E29399CE1D34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A483A-864E-B216-0703-1D154243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164FF-6D31-15EB-F29F-0A5951DA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54FE-DE48-3D4D-9273-4530997CD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72850-D1C0-7569-1C2D-32D2F106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23BA-E4A2-E746-B1CD-E29399CE1D34}" type="datetimeFigureOut">
              <a:rPr lang="en-US" smtClean="0"/>
              <a:t>4/2/26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6C7A8E-C287-B6FA-A37C-C062F81D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376BB-F6AA-B45F-0905-B531616B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54FE-DE48-3D4D-9273-4530997CD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1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927B-C709-6C3F-18AA-67742166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5F69A-F7EC-780A-1F6B-9BE763B42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FA6FF-D6B4-3659-8DDF-2DBD1A146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4287A-3011-9DED-F529-DF74170C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23BA-E4A2-E746-B1CD-E29399CE1D34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1FB11-3E46-4C38-5E4E-988CF63A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6150B-CC07-33B5-61F2-2692B163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54FE-DE48-3D4D-9273-4530997CD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60629-D7B0-A23E-54F6-48CB24CA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7351C2-FAB1-5A8D-8717-0FF761A89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DA988-3F13-C4BF-A1E5-3A64944D8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8D9B2-A299-16F8-3464-D6AD20B0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23BA-E4A2-E746-B1CD-E29399CE1D34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5641F-47EC-DA4E-A5BB-8771B4B0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A784B-2600-FDC3-0C23-498B5FE6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54FE-DE48-3D4D-9273-4530997CD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49DC1-B024-F2FD-AE19-5F57F8D0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1C622-22FB-2CD4-DDE5-CE3A1FB5D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9CC9B-518E-9C40-C4BC-A6D37B671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5923BA-E4A2-E746-B1CD-E29399CE1D34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29E9C-D117-4982-9510-A47AAE3ED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6CB0D-BD85-BE5D-2F04-9200B5ADF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A454FE-DE48-3D4D-9273-4530997CD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8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4794-6B94-013C-0105-434B81E9D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Ay215: Lecture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B3948-3B64-C248-EF14-D6463C36D3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S. R. Kulkarni</a:t>
            </a:r>
          </a:p>
        </p:txBody>
      </p:sp>
    </p:spTree>
    <p:extLst>
      <p:ext uri="{BB962C8B-B14F-4D97-AF65-F5344CB8AC3E}">
        <p14:creationId xmlns:p14="http://schemas.microsoft.com/office/powerpoint/2010/main" val="267565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F51657-1A3F-F0E4-DAD5-43360DFBE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239" y="0"/>
            <a:ext cx="535693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C0B53C-01E7-A98C-53A7-B6FEF93C8BBB}"/>
              </a:ext>
            </a:extLst>
          </p:cNvPr>
          <p:cNvSpPr txBox="1"/>
          <p:nvPr/>
        </p:nvSpPr>
        <p:spPr>
          <a:xfrm>
            <a:off x="986118" y="717176"/>
            <a:ext cx="371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Recurrent nova in M31: once a year!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0300C-C5D1-6844-A29F-00406D7C5305}"/>
              </a:ext>
            </a:extLst>
          </p:cNvPr>
          <p:cNvSpPr txBox="1"/>
          <p:nvPr/>
        </p:nvSpPr>
        <p:spPr>
          <a:xfrm>
            <a:off x="2107096" y="5665304"/>
            <a:ext cx="16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Darnley+ 2016</a:t>
            </a:r>
          </a:p>
        </p:txBody>
      </p:sp>
    </p:spTree>
    <p:extLst>
      <p:ext uri="{BB962C8B-B14F-4D97-AF65-F5344CB8AC3E}">
        <p14:creationId xmlns:p14="http://schemas.microsoft.com/office/powerpoint/2010/main" val="225366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EFF3-4D27-8866-3DEF-0A43EF83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Cataclysmic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36959-5C9F-D672-BCF8-E24B91320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20A4AC-E4F4-EAD3-B289-E671209A0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103" y="19878"/>
            <a:ext cx="9194950" cy="6838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439A2F-77B4-E1CE-4954-3792C7A6C438}"/>
              </a:ext>
            </a:extLst>
          </p:cNvPr>
          <p:cNvSpPr txBox="1"/>
          <p:nvPr/>
        </p:nvSpPr>
        <p:spPr>
          <a:xfrm>
            <a:off x="636104" y="5685183"/>
            <a:ext cx="1242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Dag+ 2026</a:t>
            </a:r>
          </a:p>
          <a:p>
            <a:r>
              <a:rPr lang="en-US" dirty="0"/>
              <a:t>(TESS)</a:t>
            </a:r>
          </a:p>
        </p:txBody>
      </p:sp>
    </p:spTree>
    <p:extLst>
      <p:ext uri="{BB962C8B-B14F-4D97-AF65-F5344CB8AC3E}">
        <p14:creationId xmlns:p14="http://schemas.microsoft.com/office/powerpoint/2010/main" val="790093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F35EAA-CDC6-4606-6621-A4CF89B0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52"/>
            <a:ext cx="9442688" cy="68235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8E419-A828-B1F3-713D-770C00DAAE5A}"/>
              </a:ext>
            </a:extLst>
          </p:cNvPr>
          <p:cNvSpPr txBox="1"/>
          <p:nvPr/>
        </p:nvSpPr>
        <p:spPr>
          <a:xfrm>
            <a:off x="10296939" y="5963478"/>
            <a:ext cx="18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Schreiber+ 2024</a:t>
            </a:r>
          </a:p>
        </p:txBody>
      </p:sp>
    </p:spTree>
    <p:extLst>
      <p:ext uri="{BB962C8B-B14F-4D97-AF65-F5344CB8AC3E}">
        <p14:creationId xmlns:p14="http://schemas.microsoft.com/office/powerpoint/2010/main" val="398155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E48FA4-24B8-E6A4-53AA-EBE91ED6D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90" y="0"/>
            <a:ext cx="8052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AA9201-D640-D112-59CA-171EDC963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0"/>
            <a:ext cx="1045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7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A32939D3-FA69-CAE9-32B0-F2F97AEBF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30505"/>
            <a:ext cx="5943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ABD39-213C-964E-EA54-D9B82D58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polar</a:t>
            </a:r>
          </a:p>
        </p:txBody>
      </p:sp>
    </p:spTree>
    <p:extLst>
      <p:ext uri="{BB962C8B-B14F-4D97-AF65-F5344CB8AC3E}">
        <p14:creationId xmlns:p14="http://schemas.microsoft.com/office/powerpoint/2010/main" val="239575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2BDB-A71F-FD7D-2555-308CB74C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B8351B44-4667-C2AA-6FBD-E9D2EA01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7850"/>
            <a:ext cx="5486400" cy="57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302849-5F24-5B98-BD2F-EEFD4D891F6F}"/>
              </a:ext>
            </a:extLst>
          </p:cNvPr>
          <p:cNvSpPr txBox="1"/>
          <p:nvPr/>
        </p:nvSpPr>
        <p:spPr>
          <a:xfrm>
            <a:off x="3048000" y="-75171"/>
            <a:ext cx="6096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10</a:t>
            </a:r>
          </a:p>
          <a:p>
            <a:endParaRPr lang="en-US" dirty="0"/>
          </a:p>
          <a:p>
            <a:r>
              <a:rPr lang="en-US" dirty="0"/>
              <a:t>12</a:t>
            </a:r>
          </a:p>
          <a:p>
            <a:endParaRPr lang="en-US" dirty="0"/>
          </a:p>
          <a:p>
            <a:r>
              <a:rPr lang="en-US" dirty="0"/>
              <a:t>10</a:t>
            </a:r>
          </a:p>
          <a:p>
            <a:endParaRPr lang="en-US" dirty="0"/>
          </a:p>
          <a:p>
            <a:r>
              <a:rPr lang="en-US" dirty="0"/>
              <a:t>10</a:t>
            </a:r>
          </a:p>
          <a:p>
            <a:endParaRPr lang="en-US" dirty="0"/>
          </a:p>
          <a:p>
            <a:r>
              <a:rPr lang="en-US" dirty="0"/>
              <a:t>10</a:t>
            </a:r>
          </a:p>
          <a:p>
            <a:endParaRPr lang="en-US" dirty="0"/>
          </a:p>
          <a:p>
            <a:r>
              <a:rPr lang="en-US" dirty="0"/>
              <a:t>12</a:t>
            </a:r>
          </a:p>
          <a:p>
            <a:endParaRPr lang="en-US" dirty="0"/>
          </a:p>
          <a:p>
            <a:r>
              <a:rPr lang="en-US" dirty="0"/>
              <a:t>10</a:t>
            </a:r>
          </a:p>
          <a:p>
            <a:endParaRPr lang="en-US" dirty="0"/>
          </a:p>
          <a:p>
            <a:r>
              <a:rPr lang="en-US" dirty="0"/>
              <a:t>12</a:t>
            </a:r>
          </a:p>
          <a:p>
            <a:endParaRPr lang="en-US" dirty="0"/>
          </a:p>
          <a:p>
            <a:r>
              <a:rPr lang="en-US" dirty="0"/>
              <a:t>10</a:t>
            </a:r>
          </a:p>
          <a:p>
            <a:endParaRPr lang="en-US" dirty="0"/>
          </a:p>
          <a:p>
            <a:r>
              <a:rPr lang="en-US" dirty="0"/>
              <a:t>10</a:t>
            </a:r>
          </a:p>
          <a:p>
            <a:endParaRPr lang="en-US" dirty="0"/>
          </a:p>
          <a:p>
            <a:r>
              <a:rPr lang="en-US" dirty="0"/>
              <a:t>SS Cygni 1900-2010 (1-day means)</a:t>
            </a:r>
          </a:p>
          <a:p>
            <a:endParaRPr lang="en-US" dirty="0"/>
          </a:p>
          <a:p>
            <a:r>
              <a:rPr lang="en-US" dirty="0"/>
              <a:t>1928</a:t>
            </a:r>
          </a:p>
          <a:p>
            <a:endParaRPr lang="en-US" dirty="0"/>
          </a:p>
          <a:p>
            <a:r>
              <a:rPr lang="en-US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177499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8606541-EAC0-40B9-BA3F-1C58B0B1C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0"/>
            <a:ext cx="665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D46CED-8E23-3BDA-3B84-995DBBAEA9F3}"/>
              </a:ext>
            </a:extLst>
          </p:cNvPr>
          <p:cNvSpPr txBox="1"/>
          <p:nvPr/>
        </p:nvSpPr>
        <p:spPr>
          <a:xfrm>
            <a:off x="878541" y="627529"/>
            <a:ext cx="142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Dwarf novae</a:t>
            </a:r>
          </a:p>
        </p:txBody>
      </p:sp>
    </p:spTree>
    <p:extLst>
      <p:ext uri="{BB962C8B-B14F-4D97-AF65-F5344CB8AC3E}">
        <p14:creationId xmlns:p14="http://schemas.microsoft.com/office/powerpoint/2010/main" val="41725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31BC-E800-361D-9868-E2E74E86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Novae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4D72E-2A77-7B58-4AC1-9570AC88F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618" y="0"/>
            <a:ext cx="4789251" cy="68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19C880-8956-7F05-5A97-FB3FEB869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63" y="215153"/>
            <a:ext cx="11190366" cy="63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0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 1. Refer to the following caption and surrounding text.">
            <a:extLst>
              <a:ext uri="{FF2B5EF4-FFF2-40B4-BE49-F238E27FC236}">
                <a16:creationId xmlns:a16="http://schemas.microsoft.com/office/drawing/2014/main" id="{13ADD4A6-49CF-C07A-E029-A9706625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2107452"/>
            <a:ext cx="60071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400D49-1C56-A345-CD39-E77F50B8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Magnitude, Rate of Decay (MMRD)</a:t>
            </a:r>
          </a:p>
        </p:txBody>
      </p:sp>
    </p:spTree>
    <p:extLst>
      <p:ext uri="{BB962C8B-B14F-4D97-AF65-F5344CB8AC3E}">
        <p14:creationId xmlns:p14="http://schemas.microsoft.com/office/powerpoint/2010/main" val="168755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08417-27F5-B666-EEE1-A3C2E2FAC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413" y="950259"/>
            <a:ext cx="8863476" cy="5701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0E7E6A-41D4-8A68-1605-DAEC996B73E9}"/>
              </a:ext>
            </a:extLst>
          </p:cNvPr>
          <p:cNvSpPr txBox="1"/>
          <p:nvPr/>
        </p:nvSpPr>
        <p:spPr>
          <a:xfrm>
            <a:off x="4607859" y="125506"/>
            <a:ext cx="349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Recurrent nova T Corona Borealis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96781-6EC1-8E63-D615-1784D9C9747D}"/>
              </a:ext>
            </a:extLst>
          </p:cNvPr>
          <p:cNvSpPr txBox="1"/>
          <p:nvPr/>
        </p:nvSpPr>
        <p:spPr>
          <a:xfrm>
            <a:off x="11098306" y="5127812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2026?</a:t>
            </a:r>
          </a:p>
        </p:txBody>
      </p:sp>
    </p:spTree>
    <p:extLst>
      <p:ext uri="{BB962C8B-B14F-4D97-AF65-F5344CB8AC3E}">
        <p14:creationId xmlns:p14="http://schemas.microsoft.com/office/powerpoint/2010/main" val="754596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74</Words>
  <Application>Microsoft Macintosh PowerPoint</Application>
  <PresentationFormat>Widescreen</PresentationFormat>
  <Paragraphs>41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Ay215: Lecture 2</vt:lpstr>
      <vt:lpstr>PowerPoint Presentation</vt:lpstr>
      <vt:lpstr>Intermediate polar</vt:lpstr>
      <vt:lpstr>Polar</vt:lpstr>
      <vt:lpstr>PowerPoint Presentation</vt:lpstr>
      <vt:lpstr>Novae</vt:lpstr>
      <vt:lpstr>PowerPoint Presentation</vt:lpstr>
      <vt:lpstr>Maximum Magnitude, Rate of Decay (MMRD)</vt:lpstr>
      <vt:lpstr>PowerPoint Presentation</vt:lpstr>
      <vt:lpstr>PowerPoint Presentation</vt:lpstr>
      <vt:lpstr>Cataclysmic variables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Kulkarni, Shrinivas R. (Shri)</dc:creator>
  <cp:lastModifiedBy>Kulkarni, Shrinivas R. (Shri)</cp:lastModifiedBy>
  <cp:revision>3</cp:revision>
  <dcterms:created xsi:type="dcterms:W3CDTF">2026-04-02T14:10:34Z</dcterms:created>
  <dcterms:modified xsi:type="dcterms:W3CDTF">2026-04-02T21:52:25Z</dcterms:modified>
</cp:coreProperties>
</file>