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78"/>
    <p:restoredTop sz="93474"/>
  </p:normalViewPr>
  <p:slideViewPr>
    <p:cSldViewPr snapToGrid="0">
      <p:cViewPr varScale="1">
        <p:scale>
          <a:sx n="90" d="100"/>
          <a:sy n="90" d="100"/>
        </p:scale>
        <p:origin x="9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84E45-F7A1-8607-56BF-34A78C786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BB86F5-DD7E-4D26-2FFF-E215CC056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050F41-BAC8-7891-E7B8-53571F184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052B5-2B02-9D07-71C4-D34B7802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53FF5-F5CA-C38C-1D56-8A2383662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475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2B6D1-89D0-D558-E17F-C8A5C89F6F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D6957-B0E5-3231-E498-71BA60056B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92C54-E159-4D18-9720-D8D38E2EC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4B5C0-4BE1-D2C8-8C9B-65C44C01E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808BD-9C26-111D-CA4B-6B3174900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274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8A1C50-D526-7FE9-884A-83F9204AB1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02CE33-36D0-C79C-DBE3-8F363AB95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B8BA6-38CB-4BB4-A012-526F5F9D1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C1FFE-8A64-294F-FA83-89EB7E300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6CB08-D0E0-D35A-6774-924928B56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8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BFB5E-02D3-6462-1BE7-CD637885C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62D6C-C376-0CD3-7919-391F5F12B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89313C-5684-DA01-105C-18D8A511F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8457A-6085-2AB4-423C-3A5B14A0E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BE129-45F0-A13A-E1EC-30CF3E0BC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99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3B385-A785-21D5-A214-66FC9608C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8ACC1-F1A6-A486-3945-F8372EE66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DDFAA1-DE0D-2B4A-41F3-D8C08ED72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6423F-DADB-2292-B633-ED12619E9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48A36-8147-5B48-E12B-95E77C586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26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18DD-A87F-EDAF-C3FA-8C4F5E4D1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9C22A-32C6-6BE6-89BA-433CE35BB6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2555E-0DE0-D98D-8B10-EBE242C28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055931-0808-A6DC-3219-04159A9DF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FFEF54-B3BA-AD6D-2EFB-C2E3E0DFA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0E7AEE-AD23-093A-D611-087305C10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215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997B3-60E1-7460-04E7-C66BFB04C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5B381C-6FD3-258E-655B-90FF9C72E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6F9ECE-5EFF-7E1F-8356-111EBB46A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801C9A-46B8-D398-E499-71779712F2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0EA46E-C7BC-D697-872E-2C684DBE3D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AB9772-D6AA-4BF1-620F-603996C4B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0C84A2-3208-4548-F7B9-C471476D6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49524E-4011-5233-6C20-0F4625738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55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18AF7-10A4-B54F-A3A8-888BD48F43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5F984F-A226-A3D8-4EF0-AD8474C55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319FD0-5D70-4D5B-7F26-535B26E1B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79CAA8-D72B-9F7D-5E1F-D33B8AF71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21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D050925-20E1-A086-AFC8-7A30FBA3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BC664E-F763-D827-62BA-75CEAED4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47348B-C32B-8745-6422-5C1939774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1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4D719-369F-B56F-0093-16CCA124C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A5EDD4-BA81-148E-E707-7861E95F8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909A3-E0C5-D5FE-49B5-7F8C3A86D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AAB080-1D3A-2C7E-B5F2-B1BB3D15A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FFDB9-DD8D-5C71-FAE4-E8A2FF661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4CD8E-1C10-B13B-284E-87685490E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09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0C2976-B21B-DCDD-62CB-C083E361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36152-222B-6ACC-3F5A-62ADF73077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77D346-F6C2-97E6-8D0D-6248936508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771629-04AA-3CEA-5EBB-4605A0C6F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8B1A6-CE35-2E74-2B7D-160C23152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45C07-E066-0850-D654-A09579D8D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7A23C2-AE74-C063-50D7-1E530EFC64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99E60F-A574-AFCA-AE74-CCB5AEBBE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64762F-C472-D07A-6615-92ACE89BE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1C9A5D-826E-C642-910A-D6A7990DAAC5}" type="datetimeFigureOut">
              <a:rPr lang="en-US" smtClean="0"/>
              <a:t>4/7/26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55DFC-33E7-208C-C0DA-D93A19F96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0019CE-AABB-84FD-CBAF-C3084F309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E4C4CC-7895-E54F-BCE5-2F29B3EDDC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24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12F16-F7C3-BCBC-9E25-9BAC5A39D6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Ay 215: Lecture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695D51-52E7-12F3-1FCC-ED8A1F0615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3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C8511B8-60B7-0A17-2B42-DF586678A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Period Bouncers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E18E04-99B3-50B6-EA00-B470326E42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73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0F07F3-3124-7C2D-F0E3-D6740C750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for period bouncers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12F7C1E-E48D-BDD4-06B8-A195BCB6DE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active field </a:t>
            </a:r>
          </a:p>
          <a:p>
            <a:pPr lvl="1"/>
            <a:r>
              <a:rPr lang="en-US" dirty="0"/>
              <a:t>Volume limited searches using X-ray  (</a:t>
            </a:r>
            <a:r>
              <a:rPr lang="en-US" dirty="0" err="1"/>
              <a:t>eROSITA</a:t>
            </a:r>
            <a:r>
              <a:rPr lang="en-US" dirty="0"/>
              <a:t> ) and UV (</a:t>
            </a:r>
            <a:r>
              <a:rPr lang="en-US" dirty="0" err="1"/>
              <a:t>Galex</a:t>
            </a:r>
            <a:r>
              <a:rPr lang="en-US" dirty="0"/>
              <a:t>)</a:t>
            </a:r>
          </a:p>
          <a:p>
            <a:r>
              <a:rPr lang="en-US" dirty="0"/>
              <a:t>Wonder if one should directly look for degenerate companion (warm ”brown dwarf”) using WISE (and eventually JWST).</a:t>
            </a:r>
          </a:p>
        </p:txBody>
      </p:sp>
    </p:spTree>
    <p:extLst>
      <p:ext uri="{BB962C8B-B14F-4D97-AF65-F5344CB8AC3E}">
        <p14:creationId xmlns:p14="http://schemas.microsoft.com/office/powerpoint/2010/main" val="3613480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9894A-3434-88E7-8882-01D9B934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input population for CVs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77DC5-17F0-9177-B69A-B2E11DAC64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783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0697C1-2100-BF6C-E4FB-6FFE4503F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24BFEF2-6A83-FFFF-26DE-1DE47E25E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birth rate of common envelope events that lead to white dwarf + low mass star?</a:t>
            </a:r>
          </a:p>
          <a:p>
            <a:r>
              <a:rPr lang="en-US" dirty="0"/>
              <a:t>What fraction end up as CVs?</a:t>
            </a:r>
          </a:p>
          <a:p>
            <a:r>
              <a:rPr lang="en-US" dirty="0"/>
              <a:t>What fraction do not end up as CVs and do we understand why not?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637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E91503D-BDCD-BA27-986F-6301889FC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Planetary Nebula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11E2BA-50E2-CB7E-6A18-8B514C015A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89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931964-B0F7-35F9-7A7E-80ED87060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32C0E58-3504-94B1-C918-121937B3F5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”Classical PN”: the end product of a single (or widely separated binary)</a:t>
            </a:r>
          </a:p>
          <a:p>
            <a:pPr lvl="1"/>
            <a:r>
              <a:rPr lang="en-US" dirty="0"/>
              <a:t>Envelope is ejected by a combination of slow and fast winds</a:t>
            </a:r>
          </a:p>
          <a:p>
            <a:pPr lvl="1"/>
            <a:r>
              <a:rPr lang="en-US" dirty="0"/>
              <a:t>Classical PN should be spherical and not bipolar</a:t>
            </a:r>
          </a:p>
          <a:p>
            <a:r>
              <a:rPr lang="en-US" dirty="0"/>
              <a:t>A large fraction of </a:t>
            </a:r>
            <a:r>
              <a:rPr lang="en-US" dirty="0" err="1"/>
              <a:t>PNe</a:t>
            </a:r>
            <a:r>
              <a:rPr lang="en-US" dirty="0"/>
              <a:t> are bipolar</a:t>
            </a:r>
          </a:p>
          <a:p>
            <a:pPr lvl="1"/>
            <a:r>
              <a:rPr lang="en-US" dirty="0"/>
              <a:t>Suggestive that these arise from COO</a:t>
            </a:r>
          </a:p>
          <a:p>
            <a:r>
              <a:rPr lang="en-US" dirty="0"/>
              <a:t>Many </a:t>
            </a:r>
            <a:r>
              <a:rPr lang="en-US" dirty="0" err="1"/>
              <a:t>PNe</a:t>
            </a:r>
            <a:r>
              <a:rPr lang="en-US" dirty="0"/>
              <a:t> have central stars which binary system</a:t>
            </a:r>
          </a:p>
          <a:p>
            <a:pPr lvl="1"/>
            <a:r>
              <a:rPr lang="en-US" dirty="0"/>
              <a:t>Suggestive that </a:t>
            </a:r>
            <a:r>
              <a:rPr lang="en-US" dirty="0" err="1"/>
              <a:t>PNe</a:t>
            </a:r>
            <a:r>
              <a:rPr lang="en-US" dirty="0"/>
              <a:t> resulted from COO</a:t>
            </a:r>
          </a:p>
          <a:p>
            <a:r>
              <a:rPr lang="en-US" dirty="0">
                <a:solidFill>
                  <a:srgbClr val="FF0000"/>
                </a:solidFill>
              </a:rPr>
              <a:t>Is the rate of classical </a:t>
            </a:r>
            <a:r>
              <a:rPr lang="en-US" dirty="0" err="1">
                <a:solidFill>
                  <a:srgbClr val="FF0000"/>
                </a:solidFill>
              </a:rPr>
              <a:t>PNe</a:t>
            </a:r>
            <a:r>
              <a:rPr lang="en-US" dirty="0">
                <a:solidFill>
                  <a:srgbClr val="FF0000"/>
                </a:solidFill>
              </a:rPr>
              <a:t> smaller than that of COO? </a:t>
            </a:r>
          </a:p>
        </p:txBody>
      </p:sp>
    </p:spTree>
    <p:extLst>
      <p:ext uri="{BB962C8B-B14F-4D97-AF65-F5344CB8AC3E}">
        <p14:creationId xmlns:p14="http://schemas.microsoft.com/office/powerpoint/2010/main" val="3666754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171</Words>
  <Application>Microsoft Macintosh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Ay 215: Lecture 3</vt:lpstr>
      <vt:lpstr>Period Bouncers</vt:lpstr>
      <vt:lpstr>Search for period bouncers</vt:lpstr>
      <vt:lpstr>The input population for CVs</vt:lpstr>
      <vt:lpstr>PowerPoint Presentation</vt:lpstr>
      <vt:lpstr>Planetary Nebula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Kulkarni, Shrinivas R. (Shri)</dc:creator>
  <cp:lastModifiedBy>Kulkarni, Shrinivas R. (Shri)</cp:lastModifiedBy>
  <cp:revision>1</cp:revision>
  <dcterms:created xsi:type="dcterms:W3CDTF">2026-04-07T15:03:00Z</dcterms:created>
  <dcterms:modified xsi:type="dcterms:W3CDTF">2026-04-07T16:48:25Z</dcterms:modified>
</cp:coreProperties>
</file>