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7" r:id="rId4"/>
    <p:sldId id="258" r:id="rId5"/>
    <p:sldId id="260" r:id="rId6"/>
    <p:sldId id="271" r:id="rId7"/>
    <p:sldId id="272" r:id="rId8"/>
    <p:sldId id="262" r:id="rId9"/>
    <p:sldId id="267" r:id="rId10"/>
    <p:sldId id="259" r:id="rId11"/>
    <p:sldId id="268" r:id="rId12"/>
    <p:sldId id="269" r:id="rId13"/>
    <p:sldId id="270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2"/>
    <p:restoredTop sz="92561"/>
  </p:normalViewPr>
  <p:slideViewPr>
    <p:cSldViewPr snapToGrid="0">
      <p:cViewPr>
        <p:scale>
          <a:sx n="98" d="100"/>
          <a:sy n="98" d="100"/>
        </p:scale>
        <p:origin x="280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A25F2-5992-D741-A708-533537B26FA0}" type="datetimeFigureOut">
              <a:rPr lang="en-US" smtClean="0"/>
              <a:t>4/9/26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E586A-59FB-DB4D-966E-8B6C7028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4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E586A-59FB-DB4D-966E-8B6C702833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C905-B577-9DD7-82B7-4D34EF5BE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99A42-85EB-56A9-6715-F57770DB8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F39A2-E1A5-A5CA-A309-C04BC7C3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EE63-75D6-9043-8F04-ECB9262CC87A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2A0F-96C6-94E2-0BE2-89A16CEA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7C7CA-0348-5F91-1276-339F95B7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F4EF-3095-1B40-9B8E-151F9ABA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98E7-D4B1-4212-A3D9-08CB579C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E3993-CA08-AD46-DD4F-CADBD2D7A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E69DC-6B03-8B07-AEE8-AE34027C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EE63-75D6-9043-8F04-ECB9262CC87A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A4935-AD3B-4BF4-ECC8-C57F6268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7B171-D226-9B63-9863-EEC0237D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F4EF-3095-1B40-9B8E-151F9ABA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2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4360E9-9226-B4B4-CC38-2B6220D11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6CF5E-708F-14BC-9478-E59C2C6EA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3606F-716D-FE10-8BE4-2FA67CE0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EE63-75D6-9043-8F04-ECB9262CC87A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1BE01-F896-537E-4108-75CA418D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430CD-31D0-EF74-BB09-70B21D92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F4EF-3095-1B40-9B8E-151F9ABA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22B7-D450-9BEB-CEF8-0FDE144F8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20FA-628F-5DFE-AD4F-C2DC06BD9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3C8A6-40AB-D4D5-7C89-43AB8C2E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EE63-75D6-9043-8F04-ECB9262CC87A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CE0F4-C454-A14A-F34F-C5F6773D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2DE06-AEC3-625E-E5C5-57F84A78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F4EF-3095-1B40-9B8E-151F9ABA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4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868A-7DD7-F047-E21D-9750F7E6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F92D6-BAFF-4C0C-78E7-A3178044F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D386A-2413-8098-062F-2061A81C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EE63-75D6-9043-8F04-ECB9262CC87A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C21D0-D606-FA38-15CF-0259449A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A112B-CAE1-F816-2FA4-31B79F96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F4EF-3095-1B40-9B8E-151F9ABA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4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85357-C261-FCB3-94E6-50AC22AA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BFE5A-0757-B9E7-1F0B-6F2DD7C4B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57662-12AC-F53A-93D2-11EE34974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7D4B4-9A51-37D5-DFB8-1F203C82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EE63-75D6-9043-8F04-ECB9262CC87A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D93DA-5F25-06BC-121B-FEF5D872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A41D1-6C71-1D1E-8D50-3F16AD85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F4EF-3095-1B40-9B8E-151F9ABA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7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2B69-259D-911C-D5E9-7C75B281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A42C6-C65E-65BB-8540-62FDE449D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C85F5-0E88-734C-B139-62F20DB7F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530C3-F0D3-0AB6-7E2E-6A4F0C6D7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A14E1-7B93-1A60-21F1-139C40208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D9E10-A331-9122-3CED-16BD1F6D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EE63-75D6-9043-8F04-ECB9262CC87A}" type="datetimeFigureOut">
              <a:rPr lang="en-US" smtClean="0"/>
              <a:t>4/8/26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C7E84-4BD1-72DB-4072-08421434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F5A175-2A3F-14CE-893F-B469A16F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F4EF-3095-1B40-9B8E-151F9ABA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1A19-F0A3-A061-C737-59AD92B2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903F51-9218-3016-0373-F1FB46F0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EE63-75D6-9043-8F04-ECB9262CC87A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13CC9-2453-400A-16B4-E3F5FCE3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60A97-7798-9891-A807-345E8BF1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F4EF-3095-1B40-9B8E-151F9ABA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4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CB7D1-380D-ED1E-A6A0-2765E5B3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EE63-75D6-9043-8F04-ECB9262CC87A}" type="datetimeFigureOut">
              <a:rPr lang="en-US" smtClean="0"/>
              <a:t>4/8/26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92D3B-7CC0-B955-12A5-95328406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9BD3-1D19-BD1F-19F1-65E8164F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F4EF-3095-1B40-9B8E-151F9ABA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1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F8E9-5203-7F3F-B9BC-369D186E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006E2-B399-65BE-86F5-51E82B7CF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9B8B0-A761-A15F-1176-AED9CCF21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687AF-4EF0-D59A-0F91-A4016454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EE63-75D6-9043-8F04-ECB9262CC87A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47B71-C68E-8FB5-59E3-F63C559A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5869C-D9DE-D8E3-1993-BBD3D8534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F4EF-3095-1B40-9B8E-151F9ABA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7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DABA-A751-16D6-B935-D0C6811A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B263F-25B3-EBEE-C8E7-01C459DAB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2D6DB-EBD4-FFDE-5839-D17D72B87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134C9-F523-3C10-86F3-17E7F642D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EE63-75D6-9043-8F04-ECB9262CC87A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DEB72-7450-F030-5C3D-92325D78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7D9E5-CB87-A365-228C-B640C611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F4EF-3095-1B40-9B8E-151F9ABA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4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F1FD0-F897-8BF7-8357-F4463FD8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DDC98-CDF9-5E65-5126-CE65968A7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1BA6C-EFC0-50E1-2A12-875B28013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5EEE63-75D6-9043-8F04-ECB9262CC87A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FF184-21A7-731E-EB74-99390C6F5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5B043-C55C-D011-218A-083858F00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34F4EF-3095-1B40-9B8E-151F9ABA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8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D984-7062-6117-8683-03369D65A7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Ay215: Lecture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03086-DD03-1CD3-AAF2-AAFF79952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4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5F9766-C51A-202A-99E4-A0655EE25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11505"/>
            <a:ext cx="8724899" cy="70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4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C1BF-470D-4E9B-9FCF-3A7E393F4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Symbiotic Binaries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3ED37-74B7-D47A-10DE-75CDC5E09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A1EE8D-4502-88F0-D80E-032428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Symbiotic binaries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0DE046-43EA-19EF-65F5-B6901BEA4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spectrum indicating a cool star giant and a hot blue star </a:t>
            </a:r>
          </a:p>
          <a:p>
            <a:r>
              <a:rPr lang="en-US" dirty="0"/>
              <a:t>This definition is merely functional and allows for a variety of long period accreting or wind-fed or unstable mass transfer systems with the secondary being white dwarf, neutron star or even a main sequence star!</a:t>
            </a:r>
          </a:p>
          <a:p>
            <a:r>
              <a:rPr lang="en-US" dirty="0"/>
              <a:t>Accretion rates are high for giants but also for AGB donors with low wind velocities</a:t>
            </a:r>
          </a:p>
        </p:txBody>
      </p:sp>
    </p:spTree>
    <p:extLst>
      <p:ext uri="{BB962C8B-B14F-4D97-AF65-F5344CB8AC3E}">
        <p14:creationId xmlns:p14="http://schemas.microsoft.com/office/powerpoint/2010/main" val="228740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D2D4-6E7D-074A-3105-64A0BD4A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Symbiotic </a:t>
            </a:r>
            <a:r>
              <a:rPr lang="en-US" dirty="0" err="1"/>
              <a:t>binarie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8B455-80CB-7B72-D06D-02AD118CE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705" y="1286268"/>
            <a:ext cx="9716589" cy="53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47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2AB4-C8DB-3E75-2A36-BB9C3530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43837-45F6-B10E-4D21-322E12167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3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3E0D23-E224-22F5-3353-840B0FF4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2" y="1142999"/>
            <a:ext cx="11844867" cy="555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8BF09D-727B-89D1-CC73-55C904EF8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7" y="571500"/>
            <a:ext cx="1217993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2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40E3-3A8D-56E6-E616-B184DDD5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minimum period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B3C87-F361-2296-2A38-9F991C96A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6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1263-2F9D-97EE-7490-805B49F3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Roche lobe filling stars (M&lt;1 </a:t>
            </a:r>
            <a:r>
              <a:rPr lang="en-US" dirty="0" err="1"/>
              <a:t>Msun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BDF81-E572-7EDF-0F80-D9C072189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44" y="1322642"/>
            <a:ext cx="10876711" cy="4801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1F1D2A-B318-947A-1D59-629BFAFEFC3D}"/>
              </a:ext>
            </a:extLst>
          </p:cNvPr>
          <p:cNvSpPr txBox="1"/>
          <p:nvPr/>
        </p:nvSpPr>
        <p:spPr>
          <a:xfrm>
            <a:off x="9613232" y="6509083"/>
            <a:ext cx="251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T. Tauri &amp; Ed Chapter 11</a:t>
            </a:r>
          </a:p>
        </p:txBody>
      </p:sp>
    </p:spTree>
    <p:extLst>
      <p:ext uri="{BB962C8B-B14F-4D97-AF65-F5344CB8AC3E}">
        <p14:creationId xmlns:p14="http://schemas.microsoft.com/office/powerpoint/2010/main" val="384174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2E7802-ABD3-7DBE-156E-50339C11C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-401642"/>
            <a:ext cx="7131050" cy="697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0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DAA6F8-200A-637E-EBC0-D0B004925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495300"/>
            <a:ext cx="1040723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3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6CCA86-E921-2A3D-F4C1-1049FFF64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16" y="1438211"/>
            <a:ext cx="11615401" cy="492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0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5F1523-AC90-542F-42E1-25AC32DB2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91" y="1293664"/>
            <a:ext cx="5643388" cy="4270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1DD9AD-11D3-A0E8-47CA-51C0DB6D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43000"/>
            <a:ext cx="62926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0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7CB0-5183-233B-8FE7-D8B3A870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Super-soft X-ray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5F170-E5B6-B16E-D1A9-CFAD18FE3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0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437C1-2FF2-9313-B411-2A3288E0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54710" y="-1909875"/>
            <a:ext cx="6917580" cy="1107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24ADB4-C10C-CA3D-7004-CB7BA6EF582A}"/>
              </a:ext>
            </a:extLst>
          </p:cNvPr>
          <p:cNvSpPr txBox="1"/>
          <p:nvPr/>
        </p:nvSpPr>
        <p:spPr>
          <a:xfrm>
            <a:off x="6773593" y="5424854"/>
            <a:ext cx="3975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CBSS: close binary super-soft sources</a:t>
            </a:r>
          </a:p>
          <a:p>
            <a:r>
              <a:rPr lang="en-US" dirty="0"/>
              <a:t>(thermal timescale)</a:t>
            </a:r>
          </a:p>
        </p:txBody>
      </p:sp>
    </p:spTree>
    <p:extLst>
      <p:ext uri="{BB962C8B-B14F-4D97-AF65-F5344CB8AC3E}">
        <p14:creationId xmlns:p14="http://schemas.microsoft.com/office/powerpoint/2010/main" val="226594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113</Words>
  <Application>Microsoft Macintosh PowerPoint</Application>
  <PresentationFormat>Widescreen</PresentationFormat>
  <Paragraphs>15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Ay215: Lecture 4</vt:lpstr>
      <vt:lpstr>The minimum period </vt:lpstr>
      <vt:lpstr>Roche lobe filling stars (M&lt;1 Msun)</vt:lpstr>
      <vt:lpstr>PowerPoint Presentation</vt:lpstr>
      <vt:lpstr>PowerPoint Presentation</vt:lpstr>
      <vt:lpstr>PowerPoint Presentation</vt:lpstr>
      <vt:lpstr>PowerPoint Presentation</vt:lpstr>
      <vt:lpstr>Super-soft X-ray Sources</vt:lpstr>
      <vt:lpstr>PowerPoint Presentation</vt:lpstr>
      <vt:lpstr>PowerPoint Presentation</vt:lpstr>
      <vt:lpstr>Symbiotic Binaries</vt:lpstr>
      <vt:lpstr>Symbiotic binaries</vt:lpstr>
      <vt:lpstr>Examples of Symbiotic binarie</vt:lpstr>
      <vt:lpstr>Nearest objects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Kulkarni, Shrinivas R. (Shri)</dc:creator>
  <cp:lastModifiedBy>Kulkarni, Shrinivas R. (Shri)</cp:lastModifiedBy>
  <cp:revision>7</cp:revision>
  <dcterms:created xsi:type="dcterms:W3CDTF">2026-04-09T02:35:32Z</dcterms:created>
  <dcterms:modified xsi:type="dcterms:W3CDTF">2026-04-09T19:43:48Z</dcterms:modified>
</cp:coreProperties>
</file>