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61"/>
    <p:restoredTop sz="93478"/>
  </p:normalViewPr>
  <p:slideViewPr>
    <p:cSldViewPr snapToGrid="0">
      <p:cViewPr varScale="1">
        <p:scale>
          <a:sx n="64" d="100"/>
          <a:sy n="64" d="100"/>
        </p:scale>
        <p:origin x="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0318F-6B03-26BE-C175-0303B9186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218FDF-CAC9-CE8A-D38A-D48744672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BB74D-224B-0BD8-82CC-87031D18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0746-F8FF-1A47-8E60-2A196FD71AFB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F9BC1-16C8-4CD0-1972-965556432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8261D-F3C1-54B1-06E8-05B04C59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B262-9EAB-A547-9369-EDD8D3A0C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9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E1EDD-8CF3-F16C-AC3F-81E654299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F7B77A-4ED6-581D-ADFB-70F30ED7B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D7E34-07FD-7A7C-31B9-98C8F068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0746-F8FF-1A47-8E60-2A196FD71AFB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510F7-D07F-84DD-226D-509C6DD0A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DA3E5-189B-5FFE-ECF2-8DE39DEE2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B262-9EAB-A547-9369-EDD8D3A0C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1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F15899-5684-37DB-48A7-5678A2D20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DE82AA-4094-64E5-007F-EB3293A4B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31323-46BC-D828-A2D4-F1F444AE6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0746-F8FF-1A47-8E60-2A196FD71AFB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CE4A6-9754-4E70-9EA1-CCFD4D4E1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50F98-7A96-DFE0-01F0-B0955D580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B262-9EAB-A547-9369-EDD8D3A0C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1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BE025-D031-E2E5-BA47-F0368B0A2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5C36D-E85C-18CF-D61C-46FB515BE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81D43-6162-D69E-AA7F-5302D380E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0746-F8FF-1A47-8E60-2A196FD71AFB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86604-8CD5-B076-63F6-7F45EDE3B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5F4E4-72C7-621D-F4AC-633205E8E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B262-9EAB-A547-9369-EDD8D3A0C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6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91D65-3294-34B9-1DE7-84C74FEEA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7A541-7CBE-6EB6-A16E-FBB8A19D2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F1CA5-007F-0F2F-9369-A44F89653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0746-F8FF-1A47-8E60-2A196FD71AFB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1ED09-E0B2-A68E-BC47-0AFA0D30C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04045-DCDB-620D-B156-590A5C604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B262-9EAB-A547-9369-EDD8D3A0C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5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AD63B-E7E0-449F-94C4-C6DC3C174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13C42-1459-6E71-024D-10A6F8B64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671BF-F418-374E-D3A8-6F726BFB4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361C3-9E4F-CDF5-6C8A-6223ECE7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0746-F8FF-1A47-8E60-2A196FD71AFB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25415-5000-F8DC-B318-9203732B3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677D5-77E1-A055-189E-089F14D8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B262-9EAB-A547-9369-EDD8D3A0C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93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BD1E-0B3E-6727-B340-D19A058E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54B9E-A922-5C30-5331-5803E97C9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A4C8F-C41D-7DAE-D6C4-6FD4AB80F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10156B-836C-5C3F-D321-B1FC798C6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EB831A-FBDB-CF78-6D66-4E12FFE614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DCFD58-BCE6-CD10-81E9-D90FBCF6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0746-F8FF-1A47-8E60-2A196FD71AFB}" type="datetimeFigureOut">
              <a:rPr lang="en-US" smtClean="0"/>
              <a:t>4/14/26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1DF686-20F2-49F4-123E-75656A0C2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3B0A87-4432-15A6-42F5-5B06773B7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B262-9EAB-A547-9369-EDD8D3A0C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09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80EE5-2FF3-B9B2-BBCA-60898E1F0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5A5DEA-DCA9-4EB0-3161-6EA20F69C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0746-F8FF-1A47-8E60-2A196FD71AFB}" type="datetimeFigureOut">
              <a:rPr lang="en-US" smtClean="0"/>
              <a:t>4/14/26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161BCD-0E9D-C2CA-A6DB-AAD3C66B7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1869C8-1808-A8B5-73BE-16322C03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B262-9EAB-A547-9369-EDD8D3A0C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4833C9-21B5-1AE3-9B5E-FAEE6789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0746-F8FF-1A47-8E60-2A196FD71AFB}" type="datetimeFigureOut">
              <a:rPr lang="en-US" smtClean="0"/>
              <a:t>4/14/26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D05592-9396-10D8-236F-0EDC288B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EB42A-3222-DB62-6EF3-2BDF1027F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B262-9EAB-A547-9369-EDD8D3A0C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1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F85A6-201E-D764-D8FC-59E310AB3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332FB-9540-A70E-8E34-70060D673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EE163F-A6E0-7C25-7907-51BCCF2F0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EDDFC-8F69-0912-6884-97B85F4D6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0746-F8FF-1A47-8E60-2A196FD71AFB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9971D-2568-1D7F-A0E3-1E51254BD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128C67-2808-F879-8F80-00C27632A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B262-9EAB-A547-9369-EDD8D3A0C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4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33D6D-A520-BE19-57FC-3D679EC11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EFAB5C-C30C-09AB-989A-38209BDFE4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B893E-04F3-3A5B-D533-FE7627117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23329-FC26-1F1D-7A39-A5262E975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0746-F8FF-1A47-8E60-2A196FD71AFB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6DE83-E526-21C2-788B-F4C833E9A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547AE-4798-6566-830B-CB763AC1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B262-9EAB-A547-9369-EDD8D3A0C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2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6CB54A-F553-5B7D-0D86-872EB1E77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7CBCE-80AB-2024-6808-4AFC80500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0FD47-C8D2-C747-7D8B-01B3055055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7B0746-F8FF-1A47-8E60-2A196FD71AFB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08C38-4696-D6BB-2F41-8174CA3E8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AAD8F-8F31-0036-AC3A-724DC1591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35B262-9EAB-A547-9369-EDD8D3A0C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4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687AD-FFAD-4F4A-B3BC-4781FC5A5F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Ay215: Lecture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E8525A-61FE-DE94-853D-4E06D3DF4A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09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7E0F8D-9CC0-F861-A48A-E677ECD5F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277" y="119637"/>
            <a:ext cx="5855405" cy="673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3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739DE6-E719-1161-6AD3-95F50989B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8" y="-31841"/>
            <a:ext cx="12135914" cy="688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56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E2106-F2FD-8C65-651D-6447ED7C4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756" y="0"/>
            <a:ext cx="8830868" cy="713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98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7DC61B-3CD6-98F7-E7E5-2BE30F7CC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25" y="-52314"/>
            <a:ext cx="7990411" cy="677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54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46EA87-6AB0-7E44-6AAF-402580B95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88" y="198783"/>
            <a:ext cx="11097586" cy="655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69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F7E7EC-2BE6-352A-1054-74EF8801D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2509" y="0"/>
            <a:ext cx="13085447" cy="680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6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4EB92B-9968-7196-D310-A09FAF96B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-27854"/>
            <a:ext cx="4256157" cy="688585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9C5BE-C3E5-44D1-612D-4C79191B8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Mass loss through L2 requires star to have larger radius relative to loss through L1</a:t>
            </a:r>
          </a:p>
          <a:p>
            <a:r>
              <a:rPr lang="en-US" dirty="0"/>
              <a:t>The specific angular momentum of mass at L2 is much higher than that at L1</a:t>
            </a:r>
          </a:p>
          <a:p>
            <a:r>
              <a:rPr lang="en-US" dirty="0"/>
              <a:t>Mass loss via L2 leads to orbital shrinkage and so is unstable</a:t>
            </a:r>
          </a:p>
        </p:txBody>
      </p:sp>
    </p:spTree>
    <p:extLst>
      <p:ext uri="{BB962C8B-B14F-4D97-AF65-F5344CB8AC3E}">
        <p14:creationId xmlns:p14="http://schemas.microsoft.com/office/powerpoint/2010/main" val="2731328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36DCC0-6282-7A1E-59EB-20F98D6C5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42" y="474692"/>
            <a:ext cx="8865705" cy="63833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F90443-D6E2-AC55-5096-92359312D788}"/>
              </a:ext>
            </a:extLst>
          </p:cNvPr>
          <p:cNvSpPr txBox="1"/>
          <p:nvPr/>
        </p:nvSpPr>
        <p:spPr>
          <a:xfrm>
            <a:off x="9799983" y="1590261"/>
            <a:ext cx="1847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X1: primary to L1</a:t>
            </a:r>
          </a:p>
          <a:p>
            <a:r>
              <a:rPr lang="en-US" dirty="0"/>
              <a:t>X2: primary to L2</a:t>
            </a:r>
          </a:p>
        </p:txBody>
      </p:sp>
    </p:spTree>
    <p:extLst>
      <p:ext uri="{BB962C8B-B14F-4D97-AF65-F5344CB8AC3E}">
        <p14:creationId xmlns:p14="http://schemas.microsoft.com/office/powerpoint/2010/main" val="1833394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C0FF72-F7BF-D11B-C8DB-69D2C99DA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686" y="176604"/>
            <a:ext cx="4668310" cy="650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15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56</Words>
  <Application>Microsoft Macintosh PowerPoint</Application>
  <PresentationFormat>Widescreen</PresentationFormat>
  <Paragraphs>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Ay215: Lecture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Kulkarni, Shrinivas R. (Shri)</dc:creator>
  <cp:lastModifiedBy>Kulkarni, Shrinivas R. (Shri)</cp:lastModifiedBy>
  <cp:revision>4</cp:revision>
  <dcterms:created xsi:type="dcterms:W3CDTF">2026-04-14T15:46:46Z</dcterms:created>
  <dcterms:modified xsi:type="dcterms:W3CDTF">2026-04-14T22:26:25Z</dcterms:modified>
</cp:coreProperties>
</file>