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8" r:id="rId4"/>
    <p:sldId id="269" r:id="rId5"/>
    <p:sldId id="270" r:id="rId6"/>
    <p:sldId id="265" r:id="rId7"/>
    <p:sldId id="266" r:id="rId8"/>
    <p:sldId id="267" r:id="rId9"/>
    <p:sldId id="264" r:id="rId10"/>
    <p:sldId id="263" r:id="rId11"/>
    <p:sldId id="258" r:id="rId12"/>
    <p:sldId id="261" r:id="rId13"/>
    <p:sldId id="262" r:id="rId14"/>
    <p:sldId id="259" r:id="rId15"/>
    <p:sldId id="25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80"/>
    <p:restoredTop sz="94246"/>
  </p:normalViewPr>
  <p:slideViewPr>
    <p:cSldViewPr snapToGrid="0">
      <p:cViewPr varScale="1">
        <p:scale>
          <a:sx n="106" d="100"/>
          <a:sy n="106" d="100"/>
        </p:scale>
        <p:origin x="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46840-C9FD-3B47-11C0-FA7898A325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1B6792-EA2E-0CA5-FD32-1B55C08AC8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804509-4091-CC19-0836-3D3CA1B34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0AD5-9685-CE4F-8337-CE2C41F358CA}" type="datetimeFigureOut">
              <a:rPr lang="en-US" smtClean="0"/>
              <a:t>4/16/26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27C45-1704-6E9A-CD0C-DA708A067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F32E4-0DA5-45FC-9157-625C83E90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43B32-EBEC-2447-AF9C-D3469313B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464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49BB4-60F6-A014-13AD-8887FD379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B6DB33-2584-C175-D841-3F07C44F3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059E3-4A6E-D2F2-A8B5-1B8DBD47F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0AD5-9685-CE4F-8337-CE2C41F358CA}" type="datetimeFigureOut">
              <a:rPr lang="en-US" smtClean="0"/>
              <a:t>4/16/26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2BBC5-F3ED-CCF4-087F-015CCDF9B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15E15-59E9-082F-4AB9-FC8783814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43B32-EBEC-2447-AF9C-D3469313B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14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45AB8D-1291-29F7-5C65-7D79A408D2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69A105-C0A9-257E-4EAD-FA5F71F62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B7AD2-4869-E958-3B42-F681FB633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0AD5-9685-CE4F-8337-CE2C41F358CA}" type="datetimeFigureOut">
              <a:rPr lang="en-US" smtClean="0"/>
              <a:t>4/16/26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B7134-F05A-E094-455C-F91A6B60F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F91BE-E0C0-2557-DD7A-75165BB5B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43B32-EBEC-2447-AF9C-D3469313B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78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73EC3-934E-97FF-E708-B33297B72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22450-2365-98E4-496F-9FB1B580B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80C84-D243-D9B1-F8B2-48353B747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0AD5-9685-CE4F-8337-CE2C41F358CA}" type="datetimeFigureOut">
              <a:rPr lang="en-US" smtClean="0"/>
              <a:t>4/16/26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B2A0C-A02B-6BD8-99A7-4B86693D8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96930-27EE-318C-D3A2-A66F8404E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43B32-EBEC-2447-AF9C-D3469313B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207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1E50E-AB68-9885-5F83-649220793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BED2D4-CAC4-FFEC-D6BC-E95BCF59C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41D15-BBFF-CE42-0ECC-6B58A01F5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0AD5-9685-CE4F-8337-CE2C41F358CA}" type="datetimeFigureOut">
              <a:rPr lang="en-US" smtClean="0"/>
              <a:t>4/16/26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AF8BF-6163-EF6D-797A-DFC1DA123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EBE1C-E933-8977-57A4-55AB4372F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43B32-EBEC-2447-AF9C-D3469313B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90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A9B33-2EF4-B8DE-2ECF-22066364E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8708B-0913-FD05-FF30-222F0B292A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6CE6EB-1C77-3BF2-426E-31AB44F0E9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7C22E-0ECB-0816-3453-4EE7F07C3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0AD5-9685-CE4F-8337-CE2C41F358CA}" type="datetimeFigureOut">
              <a:rPr lang="en-US" smtClean="0"/>
              <a:t>4/16/26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936BD2-782E-0372-531D-26E3B1B9B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509626-C976-838D-3A14-65D1C8D6C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43B32-EBEC-2447-AF9C-D3469313B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324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7267D-7958-5FB8-2561-94A1D473B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6EC57-9CF7-83E2-A4B4-5AC0EEEC4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1A4633-18B7-69E7-34DA-0EC1251F6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A282FE-97BD-0208-F6C0-7160B614CD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7768A4-9F96-0044-DE2F-8A18AEC8D0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44B6BF-684D-136C-299B-5604CB213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0AD5-9685-CE4F-8337-CE2C41F358CA}" type="datetimeFigureOut">
              <a:rPr lang="en-US" smtClean="0"/>
              <a:t>4/16/26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20200-04D2-B675-23F9-95390075E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E2D002-FAF3-D8BB-E754-1046A6AAA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43B32-EBEC-2447-AF9C-D3469313B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10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60639-7EFF-B0F1-2C1B-287D747A3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EB7522-8333-1793-8C5C-7B81964EE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0AD5-9685-CE4F-8337-CE2C41F358CA}" type="datetimeFigureOut">
              <a:rPr lang="en-US" smtClean="0"/>
              <a:t>4/16/26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005683-C71D-BDB3-9D72-B21B505DE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FE597-5EA0-EA83-6FBE-03C91A4E2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43B32-EBEC-2447-AF9C-D3469313B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861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556455-1788-D1A1-8F44-51B1512AF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0AD5-9685-CE4F-8337-CE2C41F358CA}" type="datetimeFigureOut">
              <a:rPr lang="en-US" smtClean="0"/>
              <a:t>4/16/26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62AB41-0F8C-98C0-09EC-33AB456D6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CDA62-B720-FFF7-B24C-568E4F62D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43B32-EBEC-2447-AF9C-D3469313B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D4020-4FA5-D3CF-08CE-448B1D7C2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98D04-D814-E510-4F7B-63C84D617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B40186-45F0-CFCC-B2BF-D7DCA6ED8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DB8A5B-2EC1-BF02-C883-E9F16B70E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0AD5-9685-CE4F-8337-CE2C41F358CA}" type="datetimeFigureOut">
              <a:rPr lang="en-US" smtClean="0"/>
              <a:t>4/16/26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92D2F-485C-7A4D-6E53-D4F7CB79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8F0278-D872-7DD5-A2A7-E81B6CE39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43B32-EBEC-2447-AF9C-D3469313B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0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BD3EB-BA1B-FC4B-62D3-54CDC46FB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0D9F9C-F4AE-2A47-D3CA-73B24E79D3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2A7055-427E-B3AA-5F97-81DF4383A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E17260-C8BE-5E75-C7F5-C97EB1C47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0AD5-9685-CE4F-8337-CE2C41F358CA}" type="datetimeFigureOut">
              <a:rPr lang="en-US" smtClean="0"/>
              <a:t>4/16/26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5D3768-ADE0-2841-D5F6-F3DE64593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41112-FD7E-15CA-E608-DB1236E77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43B32-EBEC-2447-AF9C-D3469313B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26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B6F820-31D5-964F-9259-B29A471A6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AB7C5-9AFC-15C2-B4BF-6EA5DD144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362B3-BC93-7D06-615E-1432731BB6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D50AD5-9685-CE4F-8337-CE2C41F358CA}" type="datetimeFigureOut">
              <a:rPr lang="en-US" smtClean="0"/>
              <a:t>4/16/26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F92B7-FB0D-5A95-1EA6-35EB71C050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1DA8F-CE18-DFCB-CB82-D3A666722F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A43B32-EBEC-2447-AF9C-D3469313B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5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AAD76-922F-8EE1-34A0-69FFB3528D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Ay215: Lecture 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2BBECB-79D7-D6E9-F54A-D7AA4B427F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79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682187-592D-3259-7965-8651CE7EE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953" y="528527"/>
            <a:ext cx="8941481" cy="583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212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AVSO light curve of U Geminorum (SS Cygni type)">
            <a:extLst>
              <a:ext uri="{FF2B5EF4-FFF2-40B4-BE49-F238E27FC236}">
                <a16:creationId xmlns:a16="http://schemas.microsoft.com/office/drawing/2014/main" id="{1D8B6A47-4C9C-AB49-FD28-69DD2802D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087" y="474785"/>
            <a:ext cx="9792051" cy="597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565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2D378F-8F7A-B166-7188-1F4BCD4CE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709" y="263769"/>
            <a:ext cx="9485964" cy="659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15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351C2F-3298-E88B-4DAF-DD315784B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753" y="346587"/>
            <a:ext cx="10603523" cy="666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1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792FC3-E6B4-8850-59BB-C68BDAADF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785" y="177425"/>
            <a:ext cx="8910170" cy="646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91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56419-C727-E68E-BD8D-063D5ED58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 </a:t>
            </a:r>
            <a:r>
              <a:rPr lang="en-US" dirty="0" err="1"/>
              <a:t>CVns</a:t>
            </a:r>
            <a:r>
              <a:rPr lang="en-US" dirty="0"/>
              <a:t>: classification by disks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FA85B-0B8E-BCB4-42F8-D0499C927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P&lt;12 minutes, no disk</a:t>
            </a:r>
          </a:p>
          <a:p>
            <a:r>
              <a:rPr lang="en-US" dirty="0"/>
              <a:t>12&lt;P&lt;20 minutes, large stable disks (nova-like)</a:t>
            </a:r>
          </a:p>
          <a:p>
            <a:r>
              <a:rPr lang="en-US" dirty="0"/>
              <a:t>20&lt;P&lt;40 minutes, variable disks (SU </a:t>
            </a:r>
            <a:r>
              <a:rPr lang="en-US" dirty="0" err="1"/>
              <a:t>UMa</a:t>
            </a:r>
            <a:r>
              <a:rPr lang="en-US" dirty="0"/>
              <a:t> dwarf novae)</a:t>
            </a:r>
          </a:p>
          <a:p>
            <a:r>
              <a:rPr lang="en-US" dirty="0"/>
              <a:t>P&gt;40 minutes, small stable disk, dwarf novae in quiescence</a:t>
            </a:r>
          </a:p>
        </p:txBody>
      </p:sp>
    </p:spTree>
    <p:extLst>
      <p:ext uri="{BB962C8B-B14F-4D97-AF65-F5344CB8AC3E}">
        <p14:creationId xmlns:p14="http://schemas.microsoft.com/office/powerpoint/2010/main" val="3263929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6B186E-70FB-AF88-86CF-BCE188EAC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877" y="0"/>
            <a:ext cx="5481027" cy="674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236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739DE6-E719-1161-6AD3-95F50989B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8" y="-31841"/>
            <a:ext cx="12135914" cy="688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056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9E2106-F2FD-8C65-651D-6447ED7C4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756" y="0"/>
            <a:ext cx="8830868" cy="713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98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7DC61B-3CD6-98F7-E7E5-2BE30F7CC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25" y="-52314"/>
            <a:ext cx="7990411" cy="677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954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36DCC0-6282-7A1E-59EB-20F98D6C5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42" y="474692"/>
            <a:ext cx="8865705" cy="63833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F90443-D6E2-AC55-5096-92359312D788}"/>
              </a:ext>
            </a:extLst>
          </p:cNvPr>
          <p:cNvSpPr txBox="1"/>
          <p:nvPr/>
        </p:nvSpPr>
        <p:spPr>
          <a:xfrm>
            <a:off x="9799983" y="1590261"/>
            <a:ext cx="1847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X1: primary to L1</a:t>
            </a:r>
          </a:p>
          <a:p>
            <a:r>
              <a:rPr lang="en-US" dirty="0"/>
              <a:t>X2: primary to L2</a:t>
            </a:r>
          </a:p>
        </p:txBody>
      </p:sp>
    </p:spTree>
    <p:extLst>
      <p:ext uri="{BB962C8B-B14F-4D97-AF65-F5344CB8AC3E}">
        <p14:creationId xmlns:p14="http://schemas.microsoft.com/office/powerpoint/2010/main" val="1833394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56EB7B-07CB-18A4-697E-C25FE794E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861" y="248208"/>
            <a:ext cx="7302639" cy="678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15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3DDCFA-F673-9111-ABA3-7D607A7DC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91" y="773723"/>
            <a:ext cx="10331431" cy="47103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8D1D6E-5E5D-BB86-3048-EE33B93DBA77}"/>
              </a:ext>
            </a:extLst>
          </p:cNvPr>
          <p:cNvSpPr txBox="1"/>
          <p:nvPr/>
        </p:nvSpPr>
        <p:spPr>
          <a:xfrm>
            <a:off x="3780692" y="5978769"/>
            <a:ext cx="3485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d</a:t>
            </a:r>
            <a:r>
              <a:rPr lang="en-US" sz="2800" baseline="-25000" dirty="0" err="1"/>
              <a:t>min</a:t>
            </a:r>
            <a:r>
              <a:rPr lang="en-US" sz="2800" dirty="0"/>
              <a:t> /a = 0.0488 q</a:t>
            </a:r>
            <a:r>
              <a:rPr lang="en-US" sz="2800" baseline="30000" dirty="0"/>
              <a:t>-0.464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7C0CF0-EC37-BAC6-581D-2571B0A8D038}"/>
              </a:ext>
            </a:extLst>
          </p:cNvPr>
          <p:cNvSpPr txBox="1"/>
          <p:nvPr/>
        </p:nvSpPr>
        <p:spPr>
          <a:xfrm>
            <a:off x="11095892" y="2989385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</a:t>
            </a:r>
            <a:r>
              <a:rPr lang="en-US" baseline="-25000" dirty="0" err="1"/>
              <a:t>min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4CAA1E6-47CC-D578-6760-5F6E749515D6}"/>
              </a:ext>
            </a:extLst>
          </p:cNvPr>
          <p:cNvCxnSpPr>
            <a:cxnSpLocks/>
          </p:cNvCxnSpPr>
          <p:nvPr/>
        </p:nvCxnSpPr>
        <p:spPr>
          <a:xfrm flipH="1">
            <a:off x="8325853" y="3017095"/>
            <a:ext cx="2770039" cy="3693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576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7E0F8D-9CC0-F861-A48A-E677ECD5F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277" y="119637"/>
            <a:ext cx="5855405" cy="673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37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1544</TotalTime>
  <Words>75</Words>
  <Application>Microsoft Macintosh PowerPoint</Application>
  <PresentationFormat>Widescreen</PresentationFormat>
  <Paragraphs>10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Office Theme</vt:lpstr>
      <vt:lpstr>Ay215: Lecture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AM CVns: classification by disks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Kulkarni, Shrinivas R. (Shri)</dc:creator>
  <cp:lastModifiedBy>Kulkarni, Shrinivas R. (Shri)</cp:lastModifiedBy>
  <cp:revision>2</cp:revision>
  <dcterms:created xsi:type="dcterms:W3CDTF">2026-04-16T13:27:03Z</dcterms:created>
  <dcterms:modified xsi:type="dcterms:W3CDTF">2026-04-17T15:11:47Z</dcterms:modified>
</cp:coreProperties>
</file>