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2"/>
  </p:normalViewPr>
  <p:slideViewPr>
    <p:cSldViewPr snapToGrid="0">
      <p:cViewPr varScale="1">
        <p:scale>
          <a:sx n="104" d="100"/>
          <a:sy n="104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F5632-6F7D-893B-4B11-932B4EBAF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593B2-07E2-A341-20A1-5958555BF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65A81-44ED-2F92-6D20-C2417C6B8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B1851-249F-AE78-31C5-89FAE889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A494F-0690-D831-DAB8-79E0F4045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4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9F86B-1FE3-CABD-58FA-0E0BC1A43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11BE55-1022-AA90-BE87-EDA07D47A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564ED-3EB6-FBA6-8B77-7D1D97732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8E205-FFAD-1FC7-F4C8-91139AC4B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17EE5-4D6C-898A-9DC1-FCAE061B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2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48A188-3036-9BBB-F10C-F2C1D9AA6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BD6174-C78C-453E-7C5F-1D171A171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C1EF0-29D3-2B3B-BDB8-CD58D1B0A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0833A-6063-4F20-9F15-BF67774FF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4B208-291D-4F4A-FFF7-B348B1642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2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2451-CE51-76B0-7576-9389DFDB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33D2E-E067-2738-8C77-ADA6CA559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8770D-B1E6-5BF4-2790-C485C23A6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58890-0E54-2009-1EB0-1ED83B104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8B0C7-2655-A762-6575-8783A555B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3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59A7F-C546-6A49-226F-DB7993FE5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2BDA9-5999-4543-C200-956896DF0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14ECA-77E3-1A35-AA47-C5865998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9B2BA-C2CC-1BDD-2B59-94EC00EA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86E8-EA55-DC3A-958D-3124FA5C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6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5D486-68F7-F69D-E034-FE12442D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B9E6A-1CF7-F3DC-30A8-2057139C21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BC4F1-FC1C-2F44-453F-0523FE21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FD117-3760-A9BE-FDE1-947772C2A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3276A-16F0-0F76-36BB-F65BF9121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5B65A-6092-FFF2-1CDA-693335FF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A749F-5CF0-8655-D0B6-CCAA5946C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ACAD-859B-53BC-971F-AC90D575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D0B2C-B681-6BB2-7506-C6E8A441A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C9B83B-2DB7-5E3E-767C-108F8E151F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C97F9E-C578-12F0-7EC5-F034E0486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88D6D6-5470-D698-7084-1770F122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C67C96-E9B7-9F68-BE89-00CB68E2F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6E60A0-677B-8BFD-DE17-B4223382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7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9D6F9-DCDD-472A-1940-DAD8F8548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104DDF-039E-789C-C610-62C6714A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94E38-A95D-7624-CE28-625A0113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A0381F-147F-4DD4-07F0-3424BCC7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5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3FC408-5AAF-A461-9988-6C6F36C4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439269-5F80-36E8-E730-9B4F9499D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2DD9E-2C47-1D93-3211-C270F1F8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6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161E3-4769-E16A-A025-383B5ECCE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3ACF7-43AB-AC8B-3CD9-2AF704294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D1BF9-3213-3415-B5E5-C2A8CDB41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5AF24-17F0-3FF9-1842-909E4E4B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DAE54-3AB2-47DE-FF6E-5DCF9FB7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9F282-3B19-9BCB-E9E2-E62B1A34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3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56A9-6B71-4938-091F-8346CE50B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FF6244-1081-EA87-8EF3-031C83C2A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087C6-D4CB-452C-2057-A60707D9B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EAE63-03A5-A77D-1148-E4C7D7F41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8E6BD-AF4A-277A-BBB7-7032D177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81F2A-951E-63C9-B84E-525E19A37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6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B8545A-6DD8-D642-7ED3-212E4176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69AEC-9A24-46B8-67E4-0E04BA33C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8AA30-958C-D9EE-4279-D101B22D5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C72579-46A7-3A44-9130-DFE982B4CAC7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1E384-9081-9C3B-7013-0F629F393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A6C32-81F3-6D90-17E2-E2868AB4F8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84F7B-856E-1740-9274-2BC9617E3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4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6DDD2-5DA5-D4F6-0B79-0475FF67FF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Ay215: Lecture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A676C-736D-267F-C0D2-09083A36B6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9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2667EA8-1EEB-799A-DEAF-02761F13E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538" y="0"/>
            <a:ext cx="91789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362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Ay215: Lecture 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Kulkarni, Shrinivas R. (Shri)</dc:creator>
  <cp:lastModifiedBy>Kulkarni, Shrinivas R. (Shri)</cp:lastModifiedBy>
  <cp:revision>2</cp:revision>
  <dcterms:created xsi:type="dcterms:W3CDTF">2026-04-22T20:03:18Z</dcterms:created>
  <dcterms:modified xsi:type="dcterms:W3CDTF">2026-04-23T17:35:45Z</dcterms:modified>
</cp:coreProperties>
</file>