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56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3632"/>
  </p:normalViewPr>
  <p:slideViewPr>
    <p:cSldViewPr snapToGrid="0" snapToObjects="1">
      <p:cViewPr varScale="1">
        <p:scale>
          <a:sx n="66" d="100"/>
          <a:sy n="66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B0D1-91E9-BF4E-98F6-AFD93834E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6C0D7-E265-4E4C-814B-125B6740B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DCA3E-C0FF-D343-BD1F-3CAA177E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5684-8BF3-0645-8EB2-2B50C08559E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398CC-CAC2-B84D-BB08-878FF2A5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0D31A-E84C-9443-9B0B-9F260D69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6303-281B-1247-A5E8-86A71DEFC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22FA-5B5C-F24F-9649-CFAFCAD9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68C08-D9BE-EC4A-B0CF-B18866B8C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B2B50-013E-7743-806B-F183D132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5684-8BF3-0645-8EB2-2B50C08559E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68028-3B50-6644-B2B8-D4FDC7F3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4DC55-D651-7542-A56A-2388C0AD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6303-281B-1247-A5E8-86A71DEFC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2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6223E0-3ABE-B047-8CB2-52515C7819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2DA3B-7E3E-9941-8ED4-91B5A7950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97ADC-4445-4148-80DC-CAEDDB4E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5684-8BF3-0645-8EB2-2B50C08559E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9C247-6051-3E4D-BB6E-96F78EAB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D1CF6-AB0B-DE46-949B-AFF07788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6303-281B-1247-A5E8-86A71DEFC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8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C731B-8B8D-4749-B245-1CD610F4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6A480-45C2-D044-8D12-7A1DF7C83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17BCB-D040-9540-B08D-ACA90525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5684-8BF3-0645-8EB2-2B50C08559E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85D07-1B82-5249-8FD1-3D3D21DE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04BF4-6C2E-B947-8DE4-EE757E55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6303-281B-1247-A5E8-86A71DEFC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6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E036-AEE3-BB42-BBBC-1C92B756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F79C9-39AB-E147-AF61-D3B9298C0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51AF1-2147-D648-8A36-479D7378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5684-8BF3-0645-8EB2-2B50C08559E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FC535-EC4C-D44B-895A-B6761BB9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4E37F-6571-DC45-9E54-FCA5DC72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6303-281B-1247-A5E8-86A71DEFC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1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13A2-F732-9140-AB54-CF4B2807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F1701-1A89-234D-8998-74F038C6A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6D13C-0C09-A445-A61B-052B91FDE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7DE2F-9DA8-0948-8E3F-079210628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5684-8BF3-0645-8EB2-2B50C08559E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3A338-083C-964E-B715-5539CE7DD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85956-343A-1341-8753-8E073FCD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6303-281B-1247-A5E8-86A71DEFC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1D72-D863-7249-B480-C1A30A34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BD492-2800-D941-87F5-E0266A267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8AB81-62D2-AB4C-86D1-7225C77D6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64258-3150-124A-A709-8409A4229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5A012-4648-2741-B801-6C154ADB9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305832-5BF6-6F45-B048-6CA4DBD7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5684-8BF3-0645-8EB2-2B50C08559E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D8F0F-925E-2F4E-BB45-8A941BA8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3845D-437F-7649-B0AC-7267143B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6303-281B-1247-A5E8-86A71DEFC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5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786E-2720-604C-A316-368D855B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7C85A-8AF9-874F-8529-49CDD018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5684-8BF3-0645-8EB2-2B50C08559E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4C718-A047-8244-9CE8-9CBA1763C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0144A-DD48-5947-B2DA-F7AE60BB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6303-281B-1247-A5E8-86A71DEFC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7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A4E32-FCD2-9F4A-9661-5309DA131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5684-8BF3-0645-8EB2-2B50C08559E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522A3-5625-3E4A-8A81-2FA3BDE0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F55D5-01D4-A24E-B5DF-4D453F24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6303-281B-1247-A5E8-86A71DEFC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1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F57B-8C9E-1945-A0C7-A1FF7FCC2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81887-9E8D-9840-AF47-C66430291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2A174-A8CF-4E4C-9673-95943739F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65743-790E-D74A-8689-AB41444A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5684-8BF3-0645-8EB2-2B50C08559E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24EC1-3228-1F44-8D5F-3D5A1B7D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9BE8B-6288-B14F-8347-338D0BA9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6303-281B-1247-A5E8-86A71DEFC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735F3-6B3E-2F43-A23C-0DEC018B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A7F0F-33C7-6F45-B6C0-A146879D2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0CCFE-8A7F-4F47-9DD3-4F7BF3A4C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E5C37-ACD1-DD4C-A2AB-34658847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5684-8BF3-0645-8EB2-2B50C08559E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E77FE-670D-634A-BB9D-5476D860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F58D7-3C0C-A44A-AE74-945DB419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6303-281B-1247-A5E8-86A71DEFC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CBB41-1C34-534C-AF15-30D44088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CBF0B-7A0F-AF49-BA02-BD95E9A5A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10506-EA64-8848-AF92-9D55BC4E0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C5684-8BF3-0645-8EB2-2B50C08559E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ABBD4-353A-BE4E-B013-E4609979D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A2298-C495-2D44-A99B-6D43C5BBE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96303-281B-1247-A5E8-86A71DEFC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4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5AD25-9F83-8948-9762-8A98142C0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Volumetric Rates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28112-645C-9B46-994F-5D98D4F60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A340F3-7985-D14C-8CA6-E6DC25788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485" y="98138"/>
            <a:ext cx="5664987" cy="67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9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26CCD-EA67-6D4B-A88D-DFAA2A83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Mass-Luminosity Relation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DDF0E-5D99-2D4F-9D6B-2D8F40BA2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0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97D584-A7C4-3F40-85F5-22974F07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453" y="0"/>
            <a:ext cx="6465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2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68D32E-B3EC-144A-BC0D-189B60A21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136" y="0"/>
            <a:ext cx="5137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3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675EBB-E844-794A-B2D9-795E8C4B5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2" y="19455"/>
            <a:ext cx="11646145" cy="4749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1C805C-329E-0D4B-90D3-CFB8F30E1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291" y="5098644"/>
            <a:ext cx="4327212" cy="97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4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20A9E8-9B63-8A42-9D1D-82CDD384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Mass-Metallicity relation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232E5-85BA-B640-8DA6-824A0B021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8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4DD8C0-4D40-114D-B6B9-A0E27A7A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35" y="91606"/>
            <a:ext cx="9164309" cy="676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70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</Words>
  <Application>Microsoft Macintosh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Volumetric Rates</vt:lpstr>
      <vt:lpstr>PowerPoint Presentation</vt:lpstr>
      <vt:lpstr>Mass-Luminosity Relation</vt:lpstr>
      <vt:lpstr>PowerPoint Presentation</vt:lpstr>
      <vt:lpstr>PowerPoint Presentation</vt:lpstr>
      <vt:lpstr>PowerPoint Presentation</vt:lpstr>
      <vt:lpstr>Mass-Metallicity relation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Mass-Metallicity relation</dc:title>
  <dc:creator>Microsoft Office User</dc:creator>
  <cp:lastModifiedBy>Microsoft Office User</cp:lastModifiedBy>
  <cp:revision>5</cp:revision>
  <dcterms:created xsi:type="dcterms:W3CDTF">2021-01-11T20:25:37Z</dcterms:created>
  <dcterms:modified xsi:type="dcterms:W3CDTF">2021-01-11T21:31:04Z</dcterms:modified>
</cp:coreProperties>
</file>