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3" r:id="rId4"/>
    <p:sldId id="261" r:id="rId5"/>
    <p:sldId id="257" r:id="rId6"/>
    <p:sldId id="265" r:id="rId7"/>
    <p:sldId id="258" r:id="rId8"/>
    <p:sldId id="259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1"/>
    <p:restoredTop sz="94767"/>
  </p:normalViewPr>
  <p:slideViewPr>
    <p:cSldViewPr snapToGrid="0" snapToObjects="1">
      <p:cViewPr varScale="1">
        <p:scale>
          <a:sx n="64" d="100"/>
          <a:sy n="64" d="100"/>
        </p:scale>
        <p:origin x="20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93DA9-D10F-7941-8D56-E501CA5FC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7BE9A4-EDC8-1E44-B596-EC19242E2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0AC75-9666-E04B-968A-26E378C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1B1C-51F3-0245-A014-B406CEF9E5A4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2A8F9-FA2E-2946-B696-1B1C665C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235FE-56CF-F340-9646-7E56E0DE5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EC9F-A191-EE4E-B0CF-F2471655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08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6713B-B212-6B43-8FF5-7D98BA16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7AAC9-3241-7C43-9DCA-EBD0AA5FA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81C22-BE59-0446-98FA-74B995EB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1B1C-51F3-0245-A014-B406CEF9E5A4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D7333-7ADD-A941-B353-0519D80D0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9296B-7842-DC4F-AD1E-6FCC69D3E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EC9F-A191-EE4E-B0CF-F2471655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6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751FBF-DB22-FE4E-B4CD-062612BAF7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865D4-42F9-7248-999C-15AE3AF92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9F1AF-9270-C24F-98F7-B0A23D830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1B1C-51F3-0245-A014-B406CEF9E5A4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D4D9D-8429-C84F-81B7-FC5F64310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CC690-AA27-EC40-878A-D2138FC11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EC9F-A191-EE4E-B0CF-F2471655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06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98BE0-B98F-5446-87FE-9103972AE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D7EEB-F5E9-0247-8BA9-55870599E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84541-1AF6-744C-B5D9-63E869004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1B1C-51F3-0245-A014-B406CEF9E5A4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A2A3B-5786-EB4A-A5C5-D2807F01F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D02CE-BCD8-864C-B80B-2E3EB31E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EC9F-A191-EE4E-B0CF-F2471655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01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115E2-6AA8-BF4A-87F4-D0BD5F238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484F0-33F0-A343-A2CC-FD6377923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DF83F-728D-384F-8FBD-76721C3E6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1B1C-51F3-0245-A014-B406CEF9E5A4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E60C6-04A3-B44C-9885-6740B82F1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8AFA9-4216-E541-8BC4-D0D7AD6F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EC9F-A191-EE4E-B0CF-F2471655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88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16F2-FF1F-0646-8359-9F8741BA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3676A-694F-9546-AB36-1ADAB9BE6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D338D-09D2-3E4B-BDBD-8F144652A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7FA44-4C34-C941-9EAD-EE03A0C5A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1B1C-51F3-0245-A014-B406CEF9E5A4}" type="datetimeFigureOut">
              <a:rPr lang="en-US" smtClean="0"/>
              <a:t>4/15/22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B0F63-4901-464A-85EF-041D02032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8DB22-C79F-2F4E-9ABF-08D030A7A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EC9F-A191-EE4E-B0CF-F2471655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8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06B67-0FC7-5A4A-888F-90B28F387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E9F36-711C-1D46-94A9-14120720E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7892C-36D7-674E-8A7C-9AF3631C5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C3873C-12BF-F64F-8300-83EC6CD39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4409DA-511B-7C40-B445-F4C0A69CC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BE4B8B-E28B-CA4F-9624-92935B9DB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1B1C-51F3-0245-A014-B406CEF9E5A4}" type="datetimeFigureOut">
              <a:rPr lang="en-US" smtClean="0"/>
              <a:t>4/15/22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57BEC5-BAC4-2C4F-B368-9CE1DDC8E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4D164D-EF8B-FE41-B26C-CE2D34DC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EC9F-A191-EE4E-B0CF-F2471655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55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75D5F-38A9-AF49-9E3B-3FED87906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9A5D8-0A8D-CD4F-9BFB-85A5C65D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1B1C-51F3-0245-A014-B406CEF9E5A4}" type="datetimeFigureOut">
              <a:rPr lang="en-US" smtClean="0"/>
              <a:t>4/15/22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9471AE-0A69-6C4E-9D14-E0044ED1F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08ACE9-6CAD-C74C-8DEA-9524C841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EC9F-A191-EE4E-B0CF-F2471655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9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AD4208-DC99-9348-A4EA-F3F4F834C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1B1C-51F3-0245-A014-B406CEF9E5A4}" type="datetimeFigureOut">
              <a:rPr lang="en-US" smtClean="0"/>
              <a:t>4/15/22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776522-3A82-C44F-8726-2C49EF81C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E1FB5-D2E6-8F46-80F9-37D9207E3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EC9F-A191-EE4E-B0CF-F2471655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3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2C15-B0D3-764B-ADB3-A9038A4A8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1012A-CC3A-4C42-9A8C-14F92A973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4A967-ECFB-E942-9CD5-00882CF1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0E32B-752F-0B42-833B-BCFF5C9BC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1B1C-51F3-0245-A014-B406CEF9E5A4}" type="datetimeFigureOut">
              <a:rPr lang="en-US" smtClean="0"/>
              <a:t>4/15/22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A6EE4-907F-2F45-9906-B3EEB4801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550D4-88F1-1A4B-9128-4955B95B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EC9F-A191-EE4E-B0CF-F2471655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48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9632E-1DD2-2245-BABF-B7AE7B4E1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80A2AB-E874-F941-88F9-3DB245245C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058FD3-8615-E844-8B5E-F05BE4076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57526-FE16-0D44-85DF-9153CC053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1B1C-51F3-0245-A014-B406CEF9E5A4}" type="datetimeFigureOut">
              <a:rPr lang="en-US" smtClean="0"/>
              <a:t>4/15/22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A958B-A44E-5844-8664-1E6755785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0853B-DA58-0F45-BC45-51CC23E2A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EC9F-A191-EE4E-B0CF-F2471655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4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08072D-3CB2-EF4A-A401-9C1509A09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FA1D6-430D-3648-94F8-23E27C855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16298-FA2B-2A4E-8FE2-7C0BC9A5AD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F1B1C-51F3-0245-A014-B406CEF9E5A4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959DB-B078-CF46-A8C4-866805D17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173E5-6CA6-3D4A-83DD-77415EFDC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5EC9F-A191-EE4E-B0CF-F2471655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9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3AD18-6D3D-D741-B8C3-496A6E020D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HR diagram &amp; Variable stars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66AF6F-3859-414C-AF3F-E68C98D3F0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50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947430-1368-1446-B052-2A5E6F3ED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909" y="0"/>
            <a:ext cx="60216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DBA61C-B995-264C-868F-B1FB48295529}"/>
              </a:ext>
            </a:extLst>
          </p:cNvPr>
          <p:cNvSpPr txBox="1"/>
          <p:nvPr/>
        </p:nvSpPr>
        <p:spPr>
          <a:xfrm>
            <a:off x="8984974" y="1013791"/>
            <a:ext cx="321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Hipparcos</a:t>
            </a:r>
            <a:r>
              <a:rPr lang="en-US" dirty="0"/>
              <a:t> mission (22,000 stars)</a:t>
            </a:r>
          </a:p>
        </p:txBody>
      </p:sp>
    </p:spTree>
    <p:extLst>
      <p:ext uri="{BB962C8B-B14F-4D97-AF65-F5344CB8AC3E}">
        <p14:creationId xmlns:p14="http://schemas.microsoft.com/office/powerpoint/2010/main" val="2438384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EA5041-B241-EF42-A63B-11BCC43B9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84" y="0"/>
            <a:ext cx="453092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20920A-EF89-A44E-BB1F-1EB10E716BEE}"/>
              </a:ext>
            </a:extLst>
          </p:cNvPr>
          <p:cNvSpPr txBox="1"/>
          <p:nvPr/>
        </p:nvSpPr>
        <p:spPr>
          <a:xfrm>
            <a:off x="7056783" y="1451113"/>
            <a:ext cx="394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Gaia: stars within 5 </a:t>
            </a:r>
            <a:r>
              <a:rPr lang="en-US" dirty="0" err="1"/>
              <a:t>Mly</a:t>
            </a:r>
            <a:r>
              <a:rPr lang="en-US" dirty="0"/>
              <a:t> (4 million stars!)</a:t>
            </a:r>
          </a:p>
        </p:txBody>
      </p:sp>
    </p:spTree>
    <p:extLst>
      <p:ext uri="{BB962C8B-B14F-4D97-AF65-F5344CB8AC3E}">
        <p14:creationId xmlns:p14="http://schemas.microsoft.com/office/powerpoint/2010/main" val="3140176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87392-A494-D14A-9E62-5986391DA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74" y="782982"/>
            <a:ext cx="8350526" cy="5567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DC42B6-CD14-3F43-9A53-267FAE04A68D}"/>
              </a:ext>
            </a:extLst>
          </p:cNvPr>
          <p:cNvSpPr txBox="1"/>
          <p:nvPr/>
        </p:nvSpPr>
        <p:spPr>
          <a:xfrm>
            <a:off x="2842591" y="298174"/>
            <a:ext cx="656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Gaia HR diagram of globular clusters (various metallicities; see right)</a:t>
            </a:r>
          </a:p>
        </p:txBody>
      </p:sp>
    </p:spTree>
    <p:extLst>
      <p:ext uri="{BB962C8B-B14F-4D97-AF65-F5344CB8AC3E}">
        <p14:creationId xmlns:p14="http://schemas.microsoft.com/office/powerpoint/2010/main" val="3833373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E9CE95-FFC1-DE4A-B400-A3AB07E78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71" y="242726"/>
            <a:ext cx="11459530" cy="661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80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CAC00-9CBB-CF41-8594-3163984D6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687" y="0"/>
            <a:ext cx="6002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00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CE6962-BCCB-354C-9A73-A27FB760F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25"/>
            <a:ext cx="12192000" cy="670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4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086155-D2BE-8745-AEF9-79B2F6DFD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64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540B5F-6F82-D64E-9622-210E340B8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57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35</Words>
  <Application>Microsoft Macintosh PowerPoint</Application>
  <PresentationFormat>Widescreen</PresentationFormat>
  <Paragraphs>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HR diagram &amp; Variable stars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 diagram &amp; Variable stars</dc:title>
  <dc:creator>Microsoft Office User</dc:creator>
  <cp:lastModifiedBy>Microsoft Office User</cp:lastModifiedBy>
  <cp:revision>2</cp:revision>
  <dcterms:created xsi:type="dcterms:W3CDTF">2022-04-15T21:48:28Z</dcterms:created>
  <dcterms:modified xsi:type="dcterms:W3CDTF">2022-04-15T22:08:07Z</dcterms:modified>
</cp:coreProperties>
</file>