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4"/>
    <p:restoredTop sz="94603"/>
  </p:normalViewPr>
  <p:slideViewPr>
    <p:cSldViewPr snapToGrid="0" snapToObjects="1">
      <p:cViewPr>
        <p:scale>
          <a:sx n="89" d="100"/>
          <a:sy n="89" d="100"/>
        </p:scale>
        <p:origin x="34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6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96F6-100F-B34F-94DA-46810DA599AA}" type="datetimeFigureOut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B1CA-D86E-994C-AF71-30EAF641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RR </a:t>
            </a:r>
            <a:r>
              <a:rPr lang="en-US" dirty="0" err="1" smtClean="0"/>
              <a:t>Lyrae</a:t>
            </a:r>
            <a:r>
              <a:rPr lang="en-US" dirty="0" smtClean="0"/>
              <a:t>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tp://spiff.rit.edu/classes/phys230/lectures/mw_size/rrlyr_art_n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" y="54863"/>
            <a:ext cx="9601200" cy="67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p://en.es-static.us/upl/2015/04/rr-lyrae-pulsa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48" y="274320"/>
            <a:ext cx="12819888" cy="64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3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tp://www.astrosurf.com/buil/campaign/rrlyr/data_13052013/ani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940294"/>
            <a:ext cx="9786942" cy="52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tp://www.daviddarling.info/images/RR_Lyrae_st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-8927"/>
            <a:ext cx="5757861" cy="68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7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tp://pages.uoregon.edu/soper/MilkyWay/cephe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396"/>
            <a:ext cx="9011003" cy="67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8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tp://www.starrywonders.com/rrlyrae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4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tp://images.slideplayer.com/32/10010998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7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tps://astrobites.org/wp-content/uploads/2014/03/PL_3p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6" y="0"/>
            <a:ext cx="9315450" cy="69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5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Macintosh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RR Lyrae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 Lyrae Stars</dc:title>
  <dc:creator>Microsoft Office User</dc:creator>
  <cp:lastModifiedBy>Microsoft Office User</cp:lastModifiedBy>
  <cp:revision>3</cp:revision>
  <dcterms:created xsi:type="dcterms:W3CDTF">2017-01-27T22:19:53Z</dcterms:created>
  <dcterms:modified xsi:type="dcterms:W3CDTF">2017-01-27T23:01:03Z</dcterms:modified>
</cp:coreProperties>
</file>