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Layouts/slideLayout24.xml" ContentType="application/vnd.openxmlformats-officedocument.presentationml.slideLayout+xml"/>
  <Override PartName="/ppt/slides/slide36.xml" ContentType="application/vnd.openxmlformats-officedocument.presentationml.slide+xml"/>
  <Override PartName="/ppt/slides/slide4.xml" ContentType="application/vnd.openxmlformats-officedocument.presentationml.slide+xml"/>
  <Default Extension="emf" ContentType="image/x-emf"/>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slides/slide47.xml" ContentType="application/vnd.openxmlformats-officedocument.presentationml.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wdp" ContentType="image/vnd.ms-photo"/>
  <Override PartName="/ppt/slides/slide46.xml" ContentType="application/vnd.openxmlformats-officedocument.presentationml.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howSpecialPlsOnTitleSld="0" saveSubsetFonts="1" autoCompressPictures="0">
  <p:sldMasterIdLst>
    <p:sldMasterId id="2147483648" r:id="rId1"/>
    <p:sldMasterId id="2147483662" r:id="rId2"/>
  </p:sldMasterIdLst>
  <p:notesMasterIdLst>
    <p:notesMasterId r:id="rId53"/>
  </p:notesMasterIdLst>
  <p:handoutMasterIdLst>
    <p:handoutMasterId r:id="rId54"/>
  </p:handoutMasterIdLst>
  <p:sldIdLst>
    <p:sldId id="256" r:id="rId3"/>
    <p:sldId id="363" r:id="rId4"/>
    <p:sldId id="327" r:id="rId5"/>
    <p:sldId id="262" r:id="rId6"/>
    <p:sldId id="337" r:id="rId7"/>
    <p:sldId id="362" r:id="rId8"/>
    <p:sldId id="335" r:id="rId9"/>
    <p:sldId id="361" r:id="rId10"/>
    <p:sldId id="379" r:id="rId11"/>
    <p:sldId id="365" r:id="rId12"/>
    <p:sldId id="366" r:id="rId13"/>
    <p:sldId id="367" r:id="rId14"/>
    <p:sldId id="336" r:id="rId15"/>
    <p:sldId id="380" r:id="rId16"/>
    <p:sldId id="376" r:id="rId17"/>
    <p:sldId id="338" r:id="rId18"/>
    <p:sldId id="339" r:id="rId19"/>
    <p:sldId id="340" r:id="rId20"/>
    <p:sldId id="342" r:id="rId21"/>
    <p:sldId id="281" r:id="rId22"/>
    <p:sldId id="384" r:id="rId23"/>
    <p:sldId id="368" r:id="rId24"/>
    <p:sldId id="369" r:id="rId25"/>
    <p:sldId id="360" r:id="rId26"/>
    <p:sldId id="371" r:id="rId27"/>
    <p:sldId id="372" r:id="rId28"/>
    <p:sldId id="382" r:id="rId29"/>
    <p:sldId id="345" r:id="rId30"/>
    <p:sldId id="346" r:id="rId31"/>
    <p:sldId id="364" r:id="rId32"/>
    <p:sldId id="294" r:id="rId33"/>
    <p:sldId id="370" r:id="rId34"/>
    <p:sldId id="298" r:id="rId35"/>
    <p:sldId id="299" r:id="rId36"/>
    <p:sldId id="352" r:id="rId37"/>
    <p:sldId id="313" r:id="rId38"/>
    <p:sldId id="373" r:id="rId39"/>
    <p:sldId id="315" r:id="rId40"/>
    <p:sldId id="324" r:id="rId41"/>
    <p:sldId id="317" r:id="rId42"/>
    <p:sldId id="374" r:id="rId43"/>
    <p:sldId id="265" r:id="rId44"/>
    <p:sldId id="378" r:id="rId45"/>
    <p:sldId id="383" r:id="rId46"/>
    <p:sldId id="264" r:id="rId47"/>
    <p:sldId id="318" r:id="rId48"/>
    <p:sldId id="381" r:id="rId49"/>
    <p:sldId id="375" r:id="rId50"/>
    <p:sldId id="268" r:id="rId51"/>
    <p:sldId id="282"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85" d="100"/>
          <a:sy n="85" d="100"/>
        </p:scale>
        <p:origin x="-52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0C4F80-C176-264C-B98E-796CC9AEEB8F}" type="datetimeFigureOut">
              <a:rPr lang="en-US" smtClean="0"/>
              <a:pPr/>
              <a:t>5/8/12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9FDB5D-5C52-2A4B-BA27-4B0056E7D78A}"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3472C-10A7-E340-A18D-EB67EC4E2C3C}" type="datetimeFigureOut">
              <a:rPr lang="en-US" smtClean="0"/>
              <a:pPr/>
              <a:t>5/8/12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FC5FB-D282-9B41-942C-3EEC951E045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76126E0-EBE1-EE45-B1CC-0FF80E2FA1B8}" type="slidenum">
              <a:rPr lang="en-US">
                <a:latin typeface="Arial" pitchFamily="-110" charset="0"/>
                <a:ea typeface="ＭＳ Ｐゴシック" pitchFamily="-110" charset="-128"/>
                <a:cs typeface="ＭＳ Ｐゴシック" pitchFamily="-110" charset="-128"/>
              </a:rPr>
              <a:pPr/>
              <a:t>2</a:t>
            </a:fld>
            <a:endParaRPr lang="en-US">
              <a:latin typeface="Arial" pitchFamily="-110" charset="0"/>
              <a:ea typeface="ＭＳ Ｐゴシック" pitchFamily="-110" charset="-128"/>
              <a:cs typeface="ＭＳ Ｐゴシック" pitchFamily="-110"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026"/>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5299"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026"/>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5299"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pitchFamily="-107" charset="0"/>
                <a:ea typeface="ＭＳ Ｐゴシック" pitchFamily="-107" charset="-128"/>
                <a:cs typeface="ＭＳ Ｐゴシック" pitchFamily="-107"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pitchFamily="-107" charset="0"/>
                <a:ea typeface="ＭＳ Ｐゴシック" pitchFamily="-107" charset="-128"/>
                <a:cs typeface="ＭＳ Ｐゴシック" pitchFamily="-107"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26"/>
          <p:cNvSpPr>
            <a:spLocks noGrp="1" noRot="1" noChangeAspect="1" noChangeArrowheads="1"/>
          </p:cNvSpPr>
          <p:nvPr>
            <p:ph type="sldImg"/>
          </p:nvPr>
        </p:nvSpPr>
        <p:spPr>
          <a:xfrm>
            <a:off x="-14225588" y="-11796713"/>
            <a:ext cx="16648113" cy="12487276"/>
          </a:xfrm>
        </p:spPr>
      </p:sp>
      <p:sp>
        <p:nvSpPr>
          <p:cNvPr id="45059" name="Rectangle 1027"/>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1443" name="Text Box 3"/>
          <p:cNvSpPr>
            <a:spLocks noGrp="1" noChangeArrowheads="1"/>
          </p:cNvSpPr>
          <p:nvPr>
            <p:ph type="body"/>
          </p:nvPr>
        </p:nvSpPr>
        <p:spPr>
          <a:xfrm>
            <a:off x="685800" y="4343400"/>
            <a:ext cx="5481638" cy="4111625"/>
          </a:xfrm>
          <a:noFill/>
          <a:ln/>
        </p:spPr>
        <p:txBody>
          <a:bodyPr wrap="none" anchor="ctr"/>
          <a:lstStyle/>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0419" name="Text Box 3"/>
          <p:cNvSpPr>
            <a:spLocks noGrp="1" noChangeArrowheads="1"/>
          </p:cNvSpPr>
          <p:nvPr>
            <p:ph type="body"/>
          </p:nvPr>
        </p:nvSpPr>
        <p:spPr>
          <a:xfrm>
            <a:off x="685800" y="4343400"/>
            <a:ext cx="5481638" cy="4111625"/>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3CACC15-60EB-5E4D-9A99-9D5A57677355}" type="slidenum">
              <a:rPr lang="en-US">
                <a:latin typeface="Arial" pitchFamily="-110" charset="0"/>
                <a:ea typeface="ＭＳ Ｐゴシック" pitchFamily="-110" charset="-128"/>
                <a:cs typeface="ＭＳ Ｐゴシック" pitchFamily="-110" charset="-128"/>
              </a:rPr>
              <a:pPr/>
              <a:t>38</a:t>
            </a:fld>
            <a:endParaRPr lang="en-US">
              <a:latin typeface="Arial" pitchFamily="-110" charset="0"/>
              <a:ea typeface="ＭＳ Ｐゴシック" pitchFamily="-110" charset="-128"/>
              <a:cs typeface="ＭＳ Ｐゴシック" pitchFamily="-11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26"/>
          <p:cNvSpPr>
            <a:spLocks noGrp="1" noRot="1" noChangeAspect="1" noChangeArrowheads="1"/>
          </p:cNvSpPr>
          <p:nvPr>
            <p:ph type="sldImg"/>
          </p:nvPr>
        </p:nvSpPr>
        <p:spPr>
          <a:xfrm>
            <a:off x="-14225588" y="-11796713"/>
            <a:ext cx="16648113" cy="12487276"/>
          </a:xfrm>
        </p:spPr>
      </p:sp>
      <p:sp>
        <p:nvSpPr>
          <p:cNvPr id="45059" name="Rectangle 1027"/>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3251"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charset="0"/>
                <a:ea typeface="ＭＳ Ｐゴシック" charset="-128"/>
                <a:cs typeface="ＭＳ Ｐゴシック"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charset="0"/>
                <a:ea typeface="ＭＳ Ｐゴシック" charset="-128"/>
                <a:cs typeface="ＭＳ Ｐゴシック"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C1573B-FFF2-ED47-BC38-07FB5F33737C}"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3E15BE-8DBE-234E-945C-6609861A8E75}"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70EF69-1915-974D-ACF7-B89651109E63}"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3250" cy="5845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dt" idx="10"/>
          </p:nvPr>
        </p:nvSpPr>
        <p:spPr/>
        <p:txBody>
          <a:bodyPr/>
          <a:lstStyle>
            <a:lvl1pPr>
              <a:defRPr/>
            </a:lvl1pPr>
          </a:lstStyle>
          <a:p>
            <a:pPr>
              <a:defRPr/>
            </a:pPr>
            <a:fld id="{05ED4691-6DD0-8744-9B0F-FE3BAC357EB8}" type="datetime1">
              <a:rPr lang="en-US" smtClean="0"/>
              <a:t>5/8/12</a:t>
            </a:fld>
            <a:endParaRPr lang="en-GB"/>
          </a:p>
        </p:txBody>
      </p:sp>
      <p:sp>
        <p:nvSpPr>
          <p:cNvPr id="4" name="Rectangle 4"/>
          <p:cNvSpPr>
            <a:spLocks noGrp="1" noChangeArrowheads="1"/>
          </p:cNvSpPr>
          <p:nvPr>
            <p:ph type="ftr" idx="11"/>
          </p:nvPr>
        </p:nvSpPr>
        <p:spPr/>
        <p:txBody>
          <a:bodyPr/>
          <a:lstStyle>
            <a:lvl1pPr>
              <a:defRPr/>
            </a:lvl1pPr>
          </a:lstStyle>
          <a:p>
            <a:pPr>
              <a:defRPr/>
            </a:pPr>
            <a:r>
              <a:rPr lang="en-US" smtClean="0"/>
              <a:t>45</a:t>
            </a:r>
            <a:endParaRPr lang="en-GB"/>
          </a:p>
        </p:txBody>
      </p:sp>
      <p:sp>
        <p:nvSpPr>
          <p:cNvPr id="5" name="Rectangle 5"/>
          <p:cNvSpPr>
            <a:spLocks noGrp="1" noChangeArrowheads="1"/>
          </p:cNvSpPr>
          <p:nvPr>
            <p:ph type="sldNum" idx="12"/>
          </p:nvPr>
        </p:nvSpPr>
        <p:spPr/>
        <p:txBody>
          <a:bodyPr/>
          <a:lstStyle>
            <a:lvl1pPr>
              <a:defRPr/>
            </a:lvl1pPr>
          </a:lstStyle>
          <a:p>
            <a:pPr>
              <a:defRPr/>
            </a:pPr>
            <a:fld id="{793685AC-106F-DF4E-BBBE-8189102460B2}" type="slidenum">
              <a:rPr lang="he-IL"/>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fld id="{012EDB16-DD14-0E40-BAAD-B07E9F0491BE}" type="datetime1">
              <a:rPr lang="en-US" smtClean="0"/>
              <a:t>5/8/12</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smtClean="0"/>
              <a:t>45</a:t>
            </a:r>
            <a:endParaRPr lang="en-US"/>
          </a:p>
        </p:txBody>
      </p:sp>
      <p:sp>
        <p:nvSpPr>
          <p:cNvPr id="6" name="Rectangle 6"/>
          <p:cNvSpPr>
            <a:spLocks noGrp="1" noChangeArrowheads="1"/>
          </p:cNvSpPr>
          <p:nvPr>
            <p:ph type="sldNum" sz="quarter" idx="12"/>
          </p:nvPr>
        </p:nvSpPr>
        <p:spPr/>
        <p:txBody>
          <a:bodyPr/>
          <a:lstStyle>
            <a:lvl1pPr>
              <a:defRPr>
                <a:latin typeface="+mn-lt"/>
                <a:ea typeface="+mn-ea"/>
                <a:cs typeface="+mn-cs"/>
              </a:defRPr>
            </a:lvl1pPr>
          </a:lstStyle>
          <a:p>
            <a:pPr>
              <a:defRPr/>
            </a:pPr>
            <a:fld id="{C093A330-4125-DD4D-9E12-615AA07BECFA}" type="slidenum">
              <a:rPr lang="en-US" smtClean="0"/>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BB2B37-6F96-344C-A698-343AB221DDA9}"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2019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055CC-5DE9-DC4D-88C9-382E05463C45}"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5933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4DE93E-3EE1-0D44-8F60-F4CE8941EA06}"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8952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73C24-1A37-8E43-BF8A-89A6C7269185}" type="datetime1">
              <a:rPr lang="en-US" smtClean="0"/>
              <a:t>5/8/12</a:t>
            </a:fld>
            <a:endParaRPr lang="en-US"/>
          </a:p>
        </p:txBody>
      </p:sp>
      <p:sp>
        <p:nvSpPr>
          <p:cNvPr id="6" name="Footer Placeholder 5"/>
          <p:cNvSpPr>
            <a:spLocks noGrp="1"/>
          </p:cNvSpPr>
          <p:nvPr>
            <p:ph type="ftr" sz="quarter" idx="11"/>
          </p:nvPr>
        </p:nvSpPr>
        <p:spPr/>
        <p:txBody>
          <a:bodyPr/>
          <a:lstStyle/>
          <a:p>
            <a:r>
              <a:rPr lang="en-US" smtClean="0"/>
              <a:t>45</a:t>
            </a:r>
            <a:endParaRPr lang="en-US"/>
          </a:p>
        </p:txBody>
      </p:sp>
      <p:sp>
        <p:nvSpPr>
          <p:cNvPr id="7" name="Slide Number Placeholder 6"/>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4301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661C7B-2807-FD4A-8A44-A8996674C232}" type="datetime1">
              <a:rPr lang="en-US" smtClean="0"/>
              <a:t>5/8/12</a:t>
            </a:fld>
            <a:endParaRPr lang="en-US"/>
          </a:p>
        </p:txBody>
      </p:sp>
      <p:sp>
        <p:nvSpPr>
          <p:cNvPr id="8" name="Footer Placeholder 7"/>
          <p:cNvSpPr>
            <a:spLocks noGrp="1"/>
          </p:cNvSpPr>
          <p:nvPr>
            <p:ph type="ftr" sz="quarter" idx="11"/>
          </p:nvPr>
        </p:nvSpPr>
        <p:spPr/>
        <p:txBody>
          <a:bodyPr/>
          <a:lstStyle/>
          <a:p>
            <a:r>
              <a:rPr lang="en-US" smtClean="0"/>
              <a:t>45</a:t>
            </a:r>
            <a:endParaRPr lang="en-US"/>
          </a:p>
        </p:txBody>
      </p:sp>
      <p:sp>
        <p:nvSpPr>
          <p:cNvPr id="9" name="Slide Number Placeholder 8"/>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7940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013E2B-AD2D-EA43-B652-0E43CC1D5D8B}" type="datetime1">
              <a:rPr lang="en-US" smtClean="0"/>
              <a:t>5/8/12</a:t>
            </a:fld>
            <a:endParaRPr lang="en-US"/>
          </a:p>
        </p:txBody>
      </p:sp>
      <p:sp>
        <p:nvSpPr>
          <p:cNvPr id="4" name="Footer Placeholder 3"/>
          <p:cNvSpPr>
            <a:spLocks noGrp="1"/>
          </p:cNvSpPr>
          <p:nvPr>
            <p:ph type="ftr" sz="quarter" idx="11"/>
          </p:nvPr>
        </p:nvSpPr>
        <p:spPr/>
        <p:txBody>
          <a:bodyPr/>
          <a:lstStyle/>
          <a:p>
            <a:r>
              <a:rPr lang="en-US" smtClean="0"/>
              <a:t>45</a:t>
            </a:r>
            <a:endParaRPr lang="en-US"/>
          </a:p>
        </p:txBody>
      </p:sp>
      <p:sp>
        <p:nvSpPr>
          <p:cNvPr id="5" name="Slide Number Placeholder 4"/>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606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8D92F0-FD27-FD43-8600-F18CF2A7E14C}"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D452E-36FF-D944-B22C-4266CCDCA79F}" type="datetime1">
              <a:rPr lang="en-US" smtClean="0"/>
              <a:t>5/8/12</a:t>
            </a:fld>
            <a:endParaRPr lang="en-US"/>
          </a:p>
        </p:txBody>
      </p:sp>
      <p:sp>
        <p:nvSpPr>
          <p:cNvPr id="3" name="Footer Placeholder 2"/>
          <p:cNvSpPr>
            <a:spLocks noGrp="1"/>
          </p:cNvSpPr>
          <p:nvPr>
            <p:ph type="ftr" sz="quarter" idx="11"/>
          </p:nvPr>
        </p:nvSpPr>
        <p:spPr/>
        <p:txBody>
          <a:bodyPr/>
          <a:lstStyle/>
          <a:p>
            <a:r>
              <a:rPr lang="en-US" smtClean="0"/>
              <a:t>45</a:t>
            </a:r>
            <a:endParaRPr lang="en-US"/>
          </a:p>
        </p:txBody>
      </p:sp>
      <p:sp>
        <p:nvSpPr>
          <p:cNvPr id="4" name="Slide Number Placeholder 3"/>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9128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35134-622E-EE42-947D-1AA8A73D4ABE}" type="datetime1">
              <a:rPr lang="en-US" smtClean="0"/>
              <a:t>5/8/12</a:t>
            </a:fld>
            <a:endParaRPr lang="en-US"/>
          </a:p>
        </p:txBody>
      </p:sp>
      <p:sp>
        <p:nvSpPr>
          <p:cNvPr id="6" name="Footer Placeholder 5"/>
          <p:cNvSpPr>
            <a:spLocks noGrp="1"/>
          </p:cNvSpPr>
          <p:nvPr>
            <p:ph type="ftr" sz="quarter" idx="11"/>
          </p:nvPr>
        </p:nvSpPr>
        <p:spPr/>
        <p:txBody>
          <a:bodyPr/>
          <a:lstStyle/>
          <a:p>
            <a:r>
              <a:rPr lang="en-US" smtClean="0"/>
              <a:t>45</a:t>
            </a:r>
            <a:endParaRPr lang="en-US"/>
          </a:p>
        </p:txBody>
      </p:sp>
      <p:sp>
        <p:nvSpPr>
          <p:cNvPr id="7" name="Slide Number Placeholder 6"/>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0116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74D65-B52A-8946-B637-6FFD1F3512F0}" type="datetime1">
              <a:rPr lang="en-US" smtClean="0"/>
              <a:t>5/8/12</a:t>
            </a:fld>
            <a:endParaRPr lang="en-US"/>
          </a:p>
        </p:txBody>
      </p:sp>
      <p:sp>
        <p:nvSpPr>
          <p:cNvPr id="6" name="Footer Placeholder 5"/>
          <p:cNvSpPr>
            <a:spLocks noGrp="1"/>
          </p:cNvSpPr>
          <p:nvPr>
            <p:ph type="ftr" sz="quarter" idx="11"/>
          </p:nvPr>
        </p:nvSpPr>
        <p:spPr/>
        <p:txBody>
          <a:bodyPr/>
          <a:lstStyle/>
          <a:p>
            <a:r>
              <a:rPr lang="en-US" smtClean="0"/>
              <a:t>45</a:t>
            </a:r>
            <a:endParaRPr lang="en-US"/>
          </a:p>
        </p:txBody>
      </p:sp>
      <p:sp>
        <p:nvSpPr>
          <p:cNvPr id="7" name="Slide Number Placeholder 6"/>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6574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D5FF28-7F1D-5844-9808-F3F33493A3F3}"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9498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3E524-AB02-A844-A5E6-AAE69E8253A3}"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794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1E3E32-CEDD-994E-83B0-168FE67249A6}" type="datetime1">
              <a:rPr lang="en-US" smtClean="0"/>
              <a:t>5/8/12</a:t>
            </a:fld>
            <a:endParaRPr lang="en-US"/>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496545-674E-4D46-BD9E-6B631AD18019}" type="datetime1">
              <a:rPr lang="en-US" smtClean="0"/>
              <a:t>5/8/12</a:t>
            </a:fld>
            <a:endParaRPr lang="en-US"/>
          </a:p>
        </p:txBody>
      </p:sp>
      <p:sp>
        <p:nvSpPr>
          <p:cNvPr id="6" name="Footer Placeholder 5"/>
          <p:cNvSpPr>
            <a:spLocks noGrp="1"/>
          </p:cNvSpPr>
          <p:nvPr>
            <p:ph type="ftr" sz="quarter" idx="11"/>
          </p:nvPr>
        </p:nvSpPr>
        <p:spPr/>
        <p:txBody>
          <a:bodyPr/>
          <a:lstStyle/>
          <a:p>
            <a:r>
              <a:rPr lang="en-US" smtClean="0"/>
              <a:t>45</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A3C8E-0C93-B04E-9577-F6F5448A91E8}" type="datetime1">
              <a:rPr lang="en-US" smtClean="0"/>
              <a:t>5/8/12</a:t>
            </a:fld>
            <a:endParaRPr lang="en-US"/>
          </a:p>
        </p:txBody>
      </p:sp>
      <p:sp>
        <p:nvSpPr>
          <p:cNvPr id="8" name="Footer Placeholder 7"/>
          <p:cNvSpPr>
            <a:spLocks noGrp="1"/>
          </p:cNvSpPr>
          <p:nvPr>
            <p:ph type="ftr" sz="quarter" idx="11"/>
          </p:nvPr>
        </p:nvSpPr>
        <p:spPr/>
        <p:txBody>
          <a:bodyPr/>
          <a:lstStyle/>
          <a:p>
            <a:r>
              <a:rPr lang="en-US" smtClean="0"/>
              <a:t>45</a:t>
            </a:r>
            <a:endParaRPr lang="en-US"/>
          </a:p>
        </p:txBody>
      </p:sp>
      <p:sp>
        <p:nvSpPr>
          <p:cNvPr id="9" name="Slide Number Placeholder 8"/>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2F6611-1D9F-604C-9F75-B462F7801506}" type="datetime1">
              <a:rPr lang="en-US" smtClean="0"/>
              <a:t>5/8/12</a:t>
            </a:fld>
            <a:endParaRPr lang="en-US"/>
          </a:p>
        </p:txBody>
      </p:sp>
      <p:sp>
        <p:nvSpPr>
          <p:cNvPr id="4" name="Footer Placeholder 3"/>
          <p:cNvSpPr>
            <a:spLocks noGrp="1"/>
          </p:cNvSpPr>
          <p:nvPr>
            <p:ph type="ftr" sz="quarter" idx="11"/>
          </p:nvPr>
        </p:nvSpPr>
        <p:spPr/>
        <p:txBody>
          <a:bodyPr/>
          <a:lstStyle/>
          <a:p>
            <a:r>
              <a:rPr lang="en-US" smtClean="0"/>
              <a:t>45</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EAED9-03F6-2A4A-8296-546488001ACE}" type="datetime1">
              <a:rPr lang="en-US" smtClean="0"/>
              <a:t>5/8/12</a:t>
            </a:fld>
            <a:endParaRPr lang="en-US"/>
          </a:p>
        </p:txBody>
      </p:sp>
      <p:sp>
        <p:nvSpPr>
          <p:cNvPr id="3" name="Footer Placeholder 2"/>
          <p:cNvSpPr>
            <a:spLocks noGrp="1"/>
          </p:cNvSpPr>
          <p:nvPr>
            <p:ph type="ftr" sz="quarter" idx="11"/>
          </p:nvPr>
        </p:nvSpPr>
        <p:spPr/>
        <p:txBody>
          <a:bodyPr/>
          <a:lstStyle/>
          <a:p>
            <a:r>
              <a:rPr lang="en-US" smtClean="0"/>
              <a:t>45</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DC2FD9-1110-344D-9F1B-994157DAC48A}" type="datetime1">
              <a:rPr lang="en-US" smtClean="0"/>
              <a:t>5/8/12</a:t>
            </a:fld>
            <a:endParaRPr lang="en-US"/>
          </a:p>
        </p:txBody>
      </p:sp>
      <p:sp>
        <p:nvSpPr>
          <p:cNvPr id="6" name="Footer Placeholder 5"/>
          <p:cNvSpPr>
            <a:spLocks noGrp="1"/>
          </p:cNvSpPr>
          <p:nvPr>
            <p:ph type="ftr" sz="quarter" idx="11"/>
          </p:nvPr>
        </p:nvSpPr>
        <p:spPr/>
        <p:txBody>
          <a:bodyPr/>
          <a:lstStyle/>
          <a:p>
            <a:r>
              <a:rPr lang="en-US" smtClean="0"/>
              <a:t>45</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547F31-1515-4045-8D15-DBA35DB02AB5}" type="datetime1">
              <a:rPr lang="en-US" smtClean="0"/>
              <a:t>5/8/12</a:t>
            </a:fld>
            <a:endParaRPr lang="en-US"/>
          </a:p>
        </p:txBody>
      </p:sp>
      <p:sp>
        <p:nvSpPr>
          <p:cNvPr id="6" name="Footer Placeholder 5"/>
          <p:cNvSpPr>
            <a:spLocks noGrp="1"/>
          </p:cNvSpPr>
          <p:nvPr>
            <p:ph type="ftr" sz="quarter" idx="11"/>
          </p:nvPr>
        </p:nvSpPr>
        <p:spPr/>
        <p:txBody>
          <a:bodyPr/>
          <a:lstStyle/>
          <a:p>
            <a:r>
              <a:rPr lang="en-US" smtClean="0"/>
              <a:t>45</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B6C2A-E79F-6246-862C-E3F4C7B8134E}" type="datetime1">
              <a:rPr lang="en-US" smtClean="0"/>
              <a:t>5/8/12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45</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3FFE1D-1EE9-E842-8B17-D1D437E7A5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CB32B-6039-B34E-A839-881EED8ED30F}" type="datetime1">
              <a:rPr lang="en-US" smtClean="0"/>
              <a:t>5/8/12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45</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F42FC-8622-6E45-A5EC-44CB5BDDD55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57711237"/>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video" Target="file://localhost/Users/srk/Documents/KulkarniWatson/BH+NS.mpeg" TargetMode="Externa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2.jpeg"/><Relationship Id="rId5" Type="http://schemas.microsoft.com/office/2007/relationships/hdphoto" Target="../media/hdphoto2.wdp"/><Relationship Id="rId6" Type="http://schemas.openxmlformats.org/officeDocument/2006/relationships/image" Target="../media/image33.png"/><Relationship Id="rId1" Type="http://schemas.openxmlformats.org/officeDocument/2006/relationships/slideLayout" Target="../slideLayouts/slideLayout19.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video" Target="file://localhost/Users/srk/116648main_CollidingWdwarves.mov" TargetMode="External"/><Relationship Id="rId2" Type="http://schemas.openxmlformats.org/officeDocument/2006/relationships/slideLayout" Target="../slideLayouts/slideLayout2.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video" Target="file://localhost/Users/srk/Downloads/ptf_movie.mp4" TargetMode="External"/><Relationship Id="rId2" Type="http://schemas.openxmlformats.org/officeDocument/2006/relationships/slideLayout" Target="../slideLayouts/slideLayout2.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pn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jpeg"/><Relationship Id="rId7" Type="http://schemas.openxmlformats.org/officeDocument/2006/relationships/image" Target="../media/image56.png"/><Relationship Id="rId8" Type="http://schemas.openxmlformats.org/officeDocument/2006/relationships/image" Target="../media/image57.jpeg"/><Relationship Id="rId9" Type="http://schemas.openxmlformats.org/officeDocument/2006/relationships/image" Target="../media/image58.jpeg"/><Relationship Id="rId10" Type="http://schemas.openxmlformats.org/officeDocument/2006/relationships/image" Target="../media/image59.jpeg"/><Relationship Id="rId11"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 Explosion of Explosions</a:t>
            </a:r>
            <a:endParaRPr lang="en-US" dirty="0"/>
          </a:p>
        </p:txBody>
      </p:sp>
      <p:sp>
        <p:nvSpPr>
          <p:cNvPr id="3" name="Subtitle 2"/>
          <p:cNvSpPr>
            <a:spLocks noGrp="1"/>
          </p:cNvSpPr>
          <p:nvPr>
            <p:ph type="subTitle" idx="1"/>
          </p:nvPr>
        </p:nvSpPr>
        <p:spPr/>
        <p:txBody>
          <a:bodyPr/>
          <a:lstStyle/>
          <a:p>
            <a:r>
              <a:rPr lang="en-US" dirty="0" smtClean="0"/>
              <a:t>S. R. Kulkarni</a:t>
            </a:r>
          </a:p>
          <a:p>
            <a:r>
              <a:rPr lang="en-US" dirty="0" smtClean="0"/>
              <a:t>Caltech Optical Observatories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Frontier Area: Energetic Particles</a:t>
            </a:r>
            <a:endParaRPr lang="en-US" dirty="0"/>
          </a:p>
        </p:txBody>
      </p:sp>
      <p:sp>
        <p:nvSpPr>
          <p:cNvPr id="4" name="Footer Placeholder 3"/>
          <p:cNvSpPr>
            <a:spLocks noGrp="1"/>
          </p:cNvSpPr>
          <p:nvPr>
            <p:ph type="ftr" sz="quarter" idx="11"/>
          </p:nvPr>
        </p:nvSpPr>
        <p:spPr/>
        <p:txBody>
          <a:bodyPr/>
          <a:lstStyle/>
          <a:p>
            <a:pPr>
              <a:defRPr/>
            </a:pPr>
            <a:r>
              <a:rPr lang="en-US" smtClean="0"/>
              <a:t>45</a:t>
            </a:r>
            <a:endParaRPr lang="en-US"/>
          </a:p>
        </p:txBody>
      </p:sp>
      <p:sp>
        <p:nvSpPr>
          <p:cNvPr id="5" name="Slide Number Placeholder 4"/>
          <p:cNvSpPr>
            <a:spLocks noGrp="1"/>
          </p:cNvSpPr>
          <p:nvPr>
            <p:ph type="sldNum" sz="quarter" idx="12"/>
          </p:nvPr>
        </p:nvSpPr>
        <p:spPr/>
        <p:txBody>
          <a:bodyPr/>
          <a:lstStyle/>
          <a:p>
            <a:pPr>
              <a:defRPr/>
            </a:pPr>
            <a:fld id="{C093A330-4125-DD4D-9E12-615AA07BECFA}" type="slidenum">
              <a:rPr lang="en-US" smtClean="0"/>
              <a:pPr>
                <a:defRPr/>
              </a:pPr>
              <a:t>9</a:t>
            </a:fld>
            <a:endParaRPr lang="en-US" dirty="0"/>
          </a:p>
        </p:txBody>
      </p:sp>
      <p:pic>
        <p:nvPicPr>
          <p:cNvPr id="6" name="Picture 5"/>
          <p:cNvPicPr>
            <a:picLocks noChangeAspect="1"/>
          </p:cNvPicPr>
          <p:nvPr/>
        </p:nvPicPr>
        <p:blipFill>
          <a:blip r:embed="rId2"/>
          <a:stretch>
            <a:fillRect/>
          </a:stretch>
        </p:blipFill>
        <p:spPr>
          <a:xfrm>
            <a:off x="-17277" y="1373668"/>
            <a:ext cx="3704236" cy="6945442"/>
          </a:xfrm>
          <a:prstGeom prst="rect">
            <a:avLst/>
          </a:prstGeom>
        </p:spPr>
      </p:pic>
      <p:pic>
        <p:nvPicPr>
          <p:cNvPr id="7" name="Picture 6"/>
          <p:cNvPicPr>
            <a:picLocks noChangeAspect="1"/>
          </p:cNvPicPr>
          <p:nvPr/>
        </p:nvPicPr>
        <p:blipFill>
          <a:blip r:embed="rId3"/>
          <a:stretch>
            <a:fillRect/>
          </a:stretch>
        </p:blipFill>
        <p:spPr>
          <a:xfrm>
            <a:off x="3686959" y="1373668"/>
            <a:ext cx="6525056" cy="5486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Frontier Area: Gravitational Waves</a:t>
            </a:r>
            <a:endParaRPr lang="en-US" dirty="0"/>
          </a:p>
        </p:txBody>
      </p:sp>
      <p:sp>
        <p:nvSpPr>
          <p:cNvPr id="3" name="Footer Placeholder 2"/>
          <p:cNvSpPr>
            <a:spLocks noGrp="1"/>
          </p:cNvSpPr>
          <p:nvPr>
            <p:ph type="ftr" sz="quarter" idx="11"/>
          </p:nvPr>
        </p:nvSpPr>
        <p:spPr/>
        <p:txBody>
          <a:bodyPr/>
          <a:lstStyle/>
          <a:p>
            <a:r>
              <a:rPr lang="en-US" smtClean="0"/>
              <a:t>45</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10</a:t>
            </a:fld>
            <a:endParaRPr lang="en-US"/>
          </a:p>
        </p:txBody>
      </p:sp>
      <p:pic>
        <p:nvPicPr>
          <p:cNvPr id="5" name="Picture 4"/>
          <p:cNvPicPr>
            <a:picLocks noChangeAspect="1"/>
          </p:cNvPicPr>
          <p:nvPr/>
        </p:nvPicPr>
        <p:blipFill>
          <a:blip r:embed="rId3"/>
          <a:stretch>
            <a:fillRect/>
          </a:stretch>
        </p:blipFill>
        <p:spPr>
          <a:xfrm>
            <a:off x="4370000" y="1720474"/>
            <a:ext cx="7706289" cy="5137526"/>
          </a:xfrm>
          <a:prstGeom prst="rect">
            <a:avLst/>
          </a:prstGeom>
        </p:spPr>
      </p:pic>
      <p:pic>
        <p:nvPicPr>
          <p:cNvPr id="6" name="BH+NS.mpeg">
            <a:hlinkClick r:id="" action="ppaction://media"/>
          </p:cNvPr>
          <p:cNvPicPr/>
          <p:nvPr>
            <a:videoFile r:link="rId1"/>
          </p:nvPr>
        </p:nvPicPr>
        <p:blipFill>
          <a:blip r:embed="rId4"/>
          <a:stretch>
            <a:fillRect/>
          </a:stretch>
        </p:blipFill>
        <p:spPr>
          <a:xfrm>
            <a:off x="0" y="1720474"/>
            <a:ext cx="5137526" cy="5137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The Palomar Transient Factory</a:t>
            </a:r>
            <a:br>
              <a:rPr lang="en-US" dirty="0" smtClean="0"/>
            </a:br>
            <a:r>
              <a:rPr lang="en-US" dirty="0" smtClean="0"/>
              <a:t>(Systematic Exploration of the Skies)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6" name="Picture 5" descr="Untitled.png"/>
          <p:cNvPicPr>
            <a:picLocks noChangeAspect="1"/>
          </p:cNvPicPr>
          <p:nvPr/>
        </p:nvPicPr>
        <p:blipFill>
          <a:blip r:embed="rId3"/>
          <a:srcRect/>
          <a:stretch>
            <a:fillRect/>
          </a:stretch>
        </p:blipFill>
        <p:spPr bwMode="auto">
          <a:xfrm>
            <a:off x="365125" y="684212"/>
            <a:ext cx="8226425" cy="5489575"/>
          </a:xfrm>
          <a:prstGeom prst="rect">
            <a:avLst/>
          </a:prstGeom>
          <a:noFill/>
          <a:ln w="9525">
            <a:noFill/>
            <a:miter lim="800000"/>
            <a:headEnd/>
            <a:tailEnd/>
          </a:ln>
        </p:spPr>
      </p:pic>
      <p:sp>
        <p:nvSpPr>
          <p:cNvPr id="44037" name="TextBox 7"/>
          <p:cNvSpPr txBox="1">
            <a:spLocks noChangeArrowheads="1"/>
          </p:cNvSpPr>
          <p:nvPr/>
        </p:nvSpPr>
        <p:spPr bwMode="auto">
          <a:xfrm>
            <a:off x="914400" y="3625850"/>
            <a:ext cx="1973263" cy="830997"/>
          </a:xfrm>
          <a:prstGeom prst="rect">
            <a:avLst/>
          </a:prstGeom>
          <a:noFill/>
          <a:ln w="9525">
            <a:noFill/>
            <a:miter lim="800000"/>
            <a:headEnd/>
            <a:tailEnd/>
          </a:ln>
        </p:spPr>
        <p:txBody>
          <a:bodyPr>
            <a:prstTxWarp prst="textNoShape">
              <a:avLst/>
            </a:prstTxWarp>
            <a:spAutoFit/>
          </a:bodyPr>
          <a:lstStyle/>
          <a:p>
            <a:pPr algn="ctr">
              <a:lnSpc>
                <a:spcPct val="100000"/>
              </a:lnSpc>
              <a:buClrTx/>
              <a:buSzTx/>
              <a:buFontTx/>
              <a:buNone/>
            </a:pPr>
            <a:r>
              <a:rPr lang="en-US" b="1" dirty="0">
                <a:solidFill>
                  <a:schemeClr val="bg1"/>
                </a:solidFill>
                <a:ea typeface="ＭＳ Ｐゴシック" pitchFamily="-107" charset="-128"/>
                <a:cs typeface="ＭＳ Ｐゴシック" pitchFamily="-107" charset="-128"/>
              </a:rPr>
              <a:t>P48</a:t>
            </a:r>
            <a:endParaRPr lang="en-US" b="1" dirty="0" smtClean="0">
              <a:solidFill>
                <a:schemeClr val="bg1"/>
              </a:solidFill>
              <a:ea typeface="ＭＳ Ｐゴシック" pitchFamily="-107" charset="-128"/>
              <a:cs typeface="ＭＳ Ｐゴシック" pitchFamily="-107" charset="-128"/>
            </a:endParaRPr>
          </a:p>
          <a:p>
            <a:pPr algn="ctr">
              <a:lnSpc>
                <a:spcPct val="100000"/>
              </a:lnSpc>
              <a:buClrTx/>
              <a:buSzTx/>
              <a:buFontTx/>
              <a:buNone/>
            </a:pPr>
            <a:r>
              <a:rPr lang="en-US" dirty="0" smtClean="0">
                <a:solidFill>
                  <a:schemeClr val="bg1"/>
                </a:solidFill>
                <a:ea typeface="ＭＳ Ｐゴシック" pitchFamily="-107" charset="-128"/>
                <a:cs typeface="ＭＳ Ｐゴシック" pitchFamily="-107" charset="-128"/>
              </a:rPr>
              <a:t>Discovery</a:t>
            </a:r>
            <a:endParaRPr lang="en-US" dirty="0">
              <a:solidFill>
                <a:schemeClr val="bg1"/>
              </a:solidFill>
              <a:ea typeface="ＭＳ Ｐゴシック" pitchFamily="-107" charset="-128"/>
              <a:cs typeface="ＭＳ Ｐゴシック" pitchFamily="-107" charset="-128"/>
            </a:endParaRPr>
          </a:p>
        </p:txBody>
      </p:sp>
      <p:sp>
        <p:nvSpPr>
          <p:cNvPr id="44038" name="TextBox 8"/>
          <p:cNvSpPr txBox="1">
            <a:spLocks noChangeArrowheads="1"/>
          </p:cNvSpPr>
          <p:nvPr/>
        </p:nvSpPr>
        <p:spPr bwMode="auto">
          <a:xfrm>
            <a:off x="6781800" y="3066872"/>
            <a:ext cx="2133600" cy="1200328"/>
          </a:xfrm>
          <a:prstGeom prst="rect">
            <a:avLst/>
          </a:prstGeom>
          <a:noFill/>
          <a:ln w="9525">
            <a:noFill/>
            <a:miter lim="800000"/>
            <a:headEnd/>
            <a:tailEnd/>
          </a:ln>
        </p:spPr>
        <p:txBody>
          <a:bodyPr wrap="square">
            <a:prstTxWarp prst="textNoShape">
              <a:avLst/>
            </a:prstTxWarp>
            <a:spAutoFit/>
          </a:bodyPr>
          <a:lstStyle/>
          <a:p>
            <a:pPr algn="ct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P60</a:t>
            </a:r>
          </a:p>
          <a:p>
            <a:pPr algn="ct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Confirmation</a:t>
            </a:r>
          </a:p>
          <a:p>
            <a:pPr algn="ctr">
              <a:lnSpc>
                <a:spcPct val="100000"/>
              </a:lnSpc>
              <a:buClrTx/>
              <a:buSzTx/>
              <a:buFontTx/>
              <a:buNone/>
            </a:pPr>
            <a:r>
              <a:rPr lang="en-US" dirty="0" smtClean="0">
                <a:solidFill>
                  <a:schemeClr val="bg1"/>
                </a:solidFill>
                <a:ea typeface="ＭＳ Ｐゴシック" pitchFamily="-107" charset="-128"/>
                <a:cs typeface="ＭＳ Ｐゴシック" pitchFamily="-107" charset="-128"/>
              </a:rPr>
              <a:t> </a:t>
            </a:r>
            <a:endParaRPr lang="en-US" dirty="0">
              <a:solidFill>
                <a:schemeClr val="bg1"/>
              </a:solidFill>
              <a:ea typeface="ＭＳ Ｐゴシック" pitchFamily="-107" charset="-128"/>
              <a:cs typeface="ＭＳ Ｐゴシック" pitchFamily="-107" charset="-128"/>
            </a:endParaRPr>
          </a:p>
        </p:txBody>
      </p:sp>
      <p:sp>
        <p:nvSpPr>
          <p:cNvPr id="44039" name="Rectangle 12"/>
          <p:cNvSpPr>
            <a:spLocks noChangeArrowheads="1"/>
          </p:cNvSpPr>
          <p:nvPr/>
        </p:nvSpPr>
        <p:spPr bwMode="auto">
          <a:xfrm>
            <a:off x="8407400" y="6180138"/>
            <a:ext cx="184150" cy="300037"/>
          </a:xfrm>
          <a:prstGeom prst="rect">
            <a:avLst/>
          </a:prstGeom>
          <a:noFill/>
          <a:ln w="9525">
            <a:noFill/>
            <a:miter lim="800000"/>
            <a:headEnd/>
            <a:tailEnd/>
          </a:ln>
        </p:spPr>
        <p:txBody>
          <a:bodyPr wrap="none">
            <a:prstTxWarp prst="textNoShape">
              <a:avLst/>
            </a:prstTxWarp>
            <a:spAutoFit/>
          </a:bodyPr>
          <a:lstStyle/>
          <a:p>
            <a:endParaRPr lang="en-US"/>
          </a:p>
        </p:txBody>
      </p:sp>
      <p:sp>
        <p:nvSpPr>
          <p:cNvPr id="44040" name="Rectangle 16"/>
          <p:cNvSpPr>
            <a:spLocks noChangeArrowheads="1"/>
          </p:cNvSpPr>
          <p:nvPr/>
        </p:nvSpPr>
        <p:spPr bwMode="auto">
          <a:xfrm>
            <a:off x="4953000" y="4191000"/>
            <a:ext cx="1676400" cy="830998"/>
          </a:xfrm>
          <a:prstGeom prst="rect">
            <a:avLst/>
          </a:prstGeom>
          <a:noFill/>
          <a:ln w="9525">
            <a:noFill/>
            <a:miter lim="800000"/>
            <a:headEnd/>
            <a:tailEnd/>
          </a:ln>
        </p:spPr>
        <p:txBody>
          <a:bodyPr wrap="square">
            <a:prstTxWarp prst="textNoShape">
              <a:avLst/>
            </a:prstTxWarp>
            <a:spAutoFit/>
          </a:bodyPr>
          <a:lstStyle/>
          <a:p>
            <a:pP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200-inch</a:t>
            </a:r>
          </a:p>
          <a:p>
            <a:pPr>
              <a:lnSpc>
                <a:spcPct val="100000"/>
              </a:lnSpc>
              <a:buClrTx/>
              <a:buSzTx/>
              <a:buFontTx/>
              <a:buNone/>
            </a:pPr>
            <a:r>
              <a:rPr lang="en-US" dirty="0" smtClean="0">
                <a:solidFill>
                  <a:schemeClr val="bg1"/>
                </a:solidFill>
                <a:ea typeface="ＭＳ Ｐゴシック" pitchFamily="-107" charset="-128"/>
                <a:cs typeface="ＭＳ Ｐゴシック" pitchFamily="-107" charset="-128"/>
              </a:rPr>
              <a:t> </a:t>
            </a:r>
            <a:endParaRPr lang="en-US" dirty="0">
              <a:solidFill>
                <a:schemeClr val="bg1"/>
              </a:solidFill>
              <a:ea typeface="ＭＳ Ｐゴシック" pitchFamily="-107" charset="-128"/>
              <a:cs typeface="ＭＳ Ｐゴシック" pitchFamily="-107" charset="-128"/>
            </a:endParaRPr>
          </a:p>
        </p:txBody>
      </p:sp>
      <p:sp>
        <p:nvSpPr>
          <p:cNvPr id="11" name="Footer Placeholder 10"/>
          <p:cNvSpPr>
            <a:spLocks noGrp="1"/>
          </p:cNvSpPr>
          <p:nvPr>
            <p:ph type="ftr" sz="quarter" idx="11"/>
          </p:nvPr>
        </p:nvSpPr>
        <p:spPr/>
        <p:txBody>
          <a:bodyPr/>
          <a:lstStyle/>
          <a:p>
            <a:pPr>
              <a:defRPr/>
            </a:pPr>
            <a:r>
              <a:rPr lang="en-US" smtClean="0"/>
              <a:t>45</a:t>
            </a:r>
            <a:endParaRPr lang="en-US"/>
          </a:p>
        </p:txBody>
      </p:sp>
      <p:sp>
        <p:nvSpPr>
          <p:cNvPr id="9" name="Slide Number Placeholder 8"/>
          <p:cNvSpPr>
            <a:spLocks noGrp="1"/>
          </p:cNvSpPr>
          <p:nvPr>
            <p:ph type="sldNum" sz="quarter" idx="12"/>
          </p:nvPr>
        </p:nvSpPr>
        <p:spPr/>
        <p:txBody>
          <a:bodyPr/>
          <a:lstStyle/>
          <a:p>
            <a:fld id="{FB3FFE1D-1EE9-E842-8B17-D1D437E7A5E3}" type="slidenum">
              <a:rPr lang="en-US" smtClean="0"/>
              <a:pPr/>
              <a:t>12</a:t>
            </a:fld>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45</a:t>
            </a:r>
            <a:endParaRPr lang="en-US"/>
          </a:p>
        </p:txBody>
      </p:sp>
      <p:sp>
        <p:nvSpPr>
          <p:cNvPr id="3" name="Slide Number Placeholder 2"/>
          <p:cNvSpPr>
            <a:spLocks noGrp="1"/>
          </p:cNvSpPr>
          <p:nvPr>
            <p:ph type="sldNum" sz="quarter" idx="12"/>
          </p:nvPr>
        </p:nvSpPr>
        <p:spPr/>
        <p:txBody>
          <a:bodyPr/>
          <a:lstStyle/>
          <a:p>
            <a:fld id="{FB3FFE1D-1EE9-E842-8B17-D1D437E7A5E3}" type="slidenum">
              <a:rPr lang="en-US" smtClean="0"/>
              <a:pPr/>
              <a:t>13</a:t>
            </a:fld>
            <a:endParaRPr lang="en-US"/>
          </a:p>
        </p:txBody>
      </p:sp>
      <p:pic>
        <p:nvPicPr>
          <p:cNvPr id="4" name="Picture 3"/>
          <p:cNvPicPr>
            <a:picLocks noChangeAspect="1"/>
          </p:cNvPicPr>
          <p:nvPr/>
        </p:nvPicPr>
        <p:blipFill>
          <a:blip r:embed="rId2"/>
          <a:stretch>
            <a:fillRect/>
          </a:stretch>
        </p:blipFill>
        <p:spPr>
          <a:xfrm>
            <a:off x="902285" y="901272"/>
            <a:ext cx="7562687" cy="5321381"/>
          </a:xfrm>
          <a:prstGeom prst="rect">
            <a:avLst/>
          </a:prstGeom>
        </p:spPr>
      </p:pic>
      <p:sp>
        <p:nvSpPr>
          <p:cNvPr id="5" name="TextBox 4"/>
          <p:cNvSpPr txBox="1"/>
          <p:nvPr/>
        </p:nvSpPr>
        <p:spPr>
          <a:xfrm>
            <a:off x="33418" y="6500789"/>
            <a:ext cx="1377300" cy="369332"/>
          </a:xfrm>
          <a:prstGeom prst="rect">
            <a:avLst/>
          </a:prstGeom>
          <a:noFill/>
        </p:spPr>
        <p:txBody>
          <a:bodyPr wrap="none" rtlCol="0">
            <a:spAutoFit/>
          </a:bodyPr>
          <a:lstStyle/>
          <a:p>
            <a:r>
              <a:rPr lang="en-US" dirty="0" smtClean="0"/>
              <a:t>Credit: UCSB</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45</a:t>
            </a:r>
            <a:endParaRPr lang="en-US"/>
          </a:p>
        </p:txBody>
      </p:sp>
      <p:sp>
        <p:nvSpPr>
          <p:cNvPr id="3" name="Slide Number Placeholder 2"/>
          <p:cNvSpPr>
            <a:spLocks noGrp="1"/>
          </p:cNvSpPr>
          <p:nvPr>
            <p:ph type="sldNum" sz="quarter" idx="12"/>
          </p:nvPr>
        </p:nvSpPr>
        <p:spPr/>
        <p:txBody>
          <a:bodyPr/>
          <a:lstStyle/>
          <a:p>
            <a:fld id="{FB3FFE1D-1EE9-E842-8B17-D1D437E7A5E3}" type="slidenum">
              <a:rPr lang="en-US" smtClean="0"/>
              <a:pPr/>
              <a:t>14</a:t>
            </a:fld>
            <a:endParaRPr lang="en-US"/>
          </a:p>
        </p:txBody>
      </p:sp>
      <p:pic>
        <p:nvPicPr>
          <p:cNvPr id="4" name="Picture 3"/>
          <p:cNvPicPr>
            <a:picLocks noChangeAspect="1"/>
          </p:cNvPicPr>
          <p:nvPr/>
        </p:nvPicPr>
        <p:blipFill>
          <a:blip r:embed="rId2"/>
          <a:stretch>
            <a:fillRect/>
          </a:stretch>
        </p:blipFill>
        <p:spPr>
          <a:xfrm>
            <a:off x="1501485" y="1543366"/>
            <a:ext cx="6210300" cy="5562600"/>
          </a:xfrm>
          <a:prstGeom prst="rect">
            <a:avLst/>
          </a:prstGeom>
        </p:spPr>
      </p:pic>
      <p:pic>
        <p:nvPicPr>
          <p:cNvPr id="6" name="Picture 5"/>
          <p:cNvPicPr>
            <a:picLocks noChangeAspect="1"/>
          </p:cNvPicPr>
          <p:nvPr/>
        </p:nvPicPr>
        <p:blipFill>
          <a:blip r:embed="rId3"/>
          <a:stretch>
            <a:fillRect/>
          </a:stretch>
        </p:blipFill>
        <p:spPr>
          <a:xfrm>
            <a:off x="33480" y="184720"/>
            <a:ext cx="4584700" cy="889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Hardware</a:t>
            </a:r>
            <a:endParaRPr lang="en-US" dirty="0"/>
          </a:p>
        </p:txBody>
      </p:sp>
      <p:pic>
        <p:nvPicPr>
          <p:cNvPr id="54275" name="Content Placeholder 5" descr="Pages from nlaw_talk.pdf"/>
          <p:cNvPicPr>
            <a:picLocks noGrp="1" noChangeAspect="1"/>
          </p:cNvPicPr>
          <p:nvPr>
            <p:ph idx="1"/>
          </p:nvPr>
        </p:nvPicPr>
        <p:blipFill>
          <a:blip r:embed="rId2"/>
          <a:srcRect l="-19377" r="-19377"/>
          <a:stretch>
            <a:fillRect/>
          </a:stretch>
        </p:blipFill>
        <p:spPr>
          <a:xfrm>
            <a:off x="-321837" y="1417638"/>
            <a:ext cx="9717930" cy="5248502"/>
          </a:xfrm>
        </p:spPr>
      </p:pic>
      <p:sp>
        <p:nvSpPr>
          <p:cNvPr id="5" name="Footer Placeholder 4"/>
          <p:cNvSpPr>
            <a:spLocks noGrp="1"/>
          </p:cNvSpPr>
          <p:nvPr>
            <p:ph type="ftr" sz="quarter" idx="11"/>
          </p:nvPr>
        </p:nvSpPr>
        <p:spPr/>
        <p:txBody>
          <a:bodyPr/>
          <a:lstStyle/>
          <a:p>
            <a:pPr>
              <a:defRPr/>
            </a:pPr>
            <a:r>
              <a:rPr lang="en-US" smtClean="0"/>
              <a:t>45</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15</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 Gray-ware</a:t>
            </a:r>
            <a:endParaRPr lang="en-US" dirty="0"/>
          </a:p>
        </p:txBody>
      </p:sp>
      <p:sp>
        <p:nvSpPr>
          <p:cNvPr id="4" name="Footer Placeholder 3"/>
          <p:cNvSpPr>
            <a:spLocks noGrp="1"/>
          </p:cNvSpPr>
          <p:nvPr>
            <p:ph type="ftr" sz="quarter" idx="11"/>
          </p:nvPr>
        </p:nvSpPr>
        <p:spPr/>
        <p:txBody>
          <a:bodyPr/>
          <a:lstStyle/>
          <a:p>
            <a:pPr>
              <a:defRPr/>
            </a:pPr>
            <a:r>
              <a:rPr lang="en-US" smtClean="0"/>
              <a:t>45</a:t>
            </a:r>
            <a:endParaRPr lang="en-US"/>
          </a:p>
        </p:txBody>
      </p:sp>
      <p:sp>
        <p:nvSpPr>
          <p:cNvPr id="5" name="Slide Number Placeholder 4"/>
          <p:cNvSpPr>
            <a:spLocks noGrp="1"/>
          </p:cNvSpPr>
          <p:nvPr>
            <p:ph type="sldNum" sz="quarter" idx="12"/>
          </p:nvPr>
        </p:nvSpPr>
        <p:spPr/>
        <p:txBody>
          <a:bodyPr/>
          <a:lstStyle/>
          <a:p>
            <a:pPr>
              <a:defRPr/>
            </a:pPr>
            <a:fld id="{793685AC-106F-DF4E-BBBE-8189102460B2}" type="slidenum">
              <a:rPr lang="he-IL" smtClean="0"/>
              <a:pPr>
                <a:defRPr/>
              </a:pPr>
              <a:t>16</a:t>
            </a:fld>
            <a:endParaRPr lang="en-GB"/>
          </a:p>
        </p:txBody>
      </p:sp>
      <p:pic>
        <p:nvPicPr>
          <p:cNvPr id="53250" name="Content Placeholder 4" descr="nlaw_talk 5.pdf"/>
          <p:cNvPicPr>
            <a:picLocks noGrp="1" noChangeAspect="1"/>
          </p:cNvPicPr>
          <p:nvPr>
            <p:ph type="chart" idx="4294967295"/>
          </p:nvPr>
        </p:nvPicPr>
        <p:blipFill>
          <a:blip r:embed="rId2"/>
          <a:srcRect l="-20774" r="-20774"/>
          <a:stretch>
            <a:fillRect/>
          </a:stretch>
        </p:blipFill>
        <p:spPr>
          <a:xfrm>
            <a:off x="594528" y="1981200"/>
            <a:ext cx="7772400" cy="4114800"/>
          </a:xfr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5800" y="304800"/>
            <a:ext cx="7772400" cy="1143000"/>
          </a:xfrm>
          <a:ln/>
        </p:spPr>
        <p:txBody>
          <a:bodyPr>
            <a:normAutofit fontScale="90000"/>
          </a:bodyPr>
          <a:lstStyle/>
          <a:p>
            <a:r>
              <a:rPr lang="en-US" sz="4800" dirty="0" smtClean="0"/>
              <a:t>Software, software &amp; more software</a:t>
            </a:r>
            <a:endParaRPr lang="en-US" sz="4800" dirty="0"/>
          </a:p>
        </p:txBody>
      </p:sp>
      <p:pic>
        <p:nvPicPr>
          <p:cNvPr id="20482" name="Picture 2"/>
          <p:cNvPicPr>
            <a:picLocks noChangeAspect="1" noChangeArrowheads="1"/>
          </p:cNvPicPr>
          <p:nvPr/>
        </p:nvPicPr>
        <p:blipFill>
          <a:blip r:embed="rId2"/>
          <a:srcRect t="3963" b="3551"/>
          <a:stretch>
            <a:fillRect/>
          </a:stretch>
        </p:blipFill>
        <p:spPr bwMode="auto">
          <a:xfrm>
            <a:off x="866180" y="1794867"/>
            <a:ext cx="1350615"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pic>
        <p:nvPicPr>
          <p:cNvPr id="20483" name="Picture 3"/>
          <p:cNvPicPr>
            <a:picLocks noChangeAspect="1" noChangeArrowheads="1"/>
          </p:cNvPicPr>
          <p:nvPr/>
        </p:nvPicPr>
        <p:blipFill>
          <a:blip r:embed="rId3"/>
          <a:srcRect t="3963" b="3551"/>
          <a:stretch>
            <a:fillRect/>
          </a:stretch>
        </p:blipFill>
        <p:spPr bwMode="auto">
          <a:xfrm>
            <a:off x="866180" y="3384352"/>
            <a:ext cx="1351732"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pic>
        <p:nvPicPr>
          <p:cNvPr id="20484" name="Picture 4"/>
          <p:cNvPicPr>
            <a:picLocks noChangeAspect="1" noChangeArrowheads="1"/>
          </p:cNvPicPr>
          <p:nvPr/>
        </p:nvPicPr>
        <p:blipFill>
          <a:blip r:embed="rId4"/>
          <a:srcRect t="3963" b="3551"/>
          <a:stretch>
            <a:fillRect/>
          </a:stretch>
        </p:blipFill>
        <p:spPr bwMode="auto">
          <a:xfrm>
            <a:off x="866180" y="4953000"/>
            <a:ext cx="1351732"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grpSp>
        <p:nvGrpSpPr>
          <p:cNvPr id="2" name="Group 9"/>
          <p:cNvGrpSpPr>
            <a:grpSpLocks/>
          </p:cNvGrpSpPr>
          <p:nvPr/>
        </p:nvGrpSpPr>
        <p:grpSpPr bwMode="auto">
          <a:xfrm>
            <a:off x="53578" y="4098727"/>
            <a:ext cx="2294930" cy="1749103"/>
            <a:chOff x="0" y="0"/>
            <a:chExt cx="2056" cy="1567"/>
          </a:xfrm>
        </p:grpSpPr>
        <p:pic>
          <p:nvPicPr>
            <p:cNvPr id="20485" name="Picture 5"/>
            <p:cNvPicPr>
              <a:picLocks noChangeArrowheads="1"/>
            </p:cNvPicPr>
            <p:nvPr/>
          </p:nvPicPr>
          <p:blipFill>
            <a:blip r:embed="rId5"/>
            <a:srcRect/>
            <a:stretch>
              <a:fillRect/>
            </a:stretch>
          </p:blipFill>
          <p:spPr bwMode="auto">
            <a:xfrm>
              <a:off x="-32" y="664"/>
              <a:ext cx="2120" cy="72"/>
            </a:xfrm>
            <a:prstGeom prst="rect">
              <a:avLst/>
            </a:prstGeom>
            <a:noFill/>
            <a:ln w="12700" cap="flat">
              <a:noFill/>
              <a:miter lim="800000"/>
              <a:headEnd/>
              <a:tailEnd/>
            </a:ln>
          </p:spPr>
        </p:pic>
        <p:pic>
          <p:nvPicPr>
            <p:cNvPr id="20486" name="Picture 6"/>
            <p:cNvPicPr>
              <a:picLocks noChangeArrowheads="1"/>
            </p:cNvPicPr>
            <p:nvPr/>
          </p:nvPicPr>
          <p:blipFill>
            <a:blip r:embed="rId6"/>
            <a:srcRect/>
            <a:stretch>
              <a:fillRect/>
            </a:stretch>
          </p:blipFill>
          <p:spPr bwMode="auto">
            <a:xfrm>
              <a:off x="40" y="-32"/>
              <a:ext cx="424" cy="72"/>
            </a:xfrm>
            <a:prstGeom prst="rect">
              <a:avLst/>
            </a:prstGeom>
            <a:noFill/>
            <a:ln w="12700" cap="flat">
              <a:noFill/>
              <a:miter lim="800000"/>
              <a:headEnd/>
              <a:tailEnd/>
            </a:ln>
          </p:spPr>
        </p:pic>
        <p:pic>
          <p:nvPicPr>
            <p:cNvPr id="20487" name="Picture 7"/>
            <p:cNvPicPr>
              <a:picLocks noChangeArrowheads="1"/>
            </p:cNvPicPr>
            <p:nvPr/>
          </p:nvPicPr>
          <p:blipFill>
            <a:blip r:embed="rId6"/>
            <a:srcRect/>
            <a:stretch>
              <a:fillRect/>
            </a:stretch>
          </p:blipFill>
          <p:spPr bwMode="auto">
            <a:xfrm>
              <a:off x="40" y="1384"/>
              <a:ext cx="424" cy="72"/>
            </a:xfrm>
            <a:prstGeom prst="rect">
              <a:avLst/>
            </a:prstGeom>
            <a:noFill/>
            <a:ln w="12700" cap="flat">
              <a:noFill/>
              <a:miter lim="800000"/>
              <a:headEnd/>
              <a:tailEnd/>
            </a:ln>
          </p:spPr>
        </p:pic>
        <p:pic>
          <p:nvPicPr>
            <p:cNvPr id="20488" name="Picture 8"/>
            <p:cNvPicPr>
              <a:picLocks noChangeArrowheads="1"/>
            </p:cNvPicPr>
            <p:nvPr/>
          </p:nvPicPr>
          <p:blipFill>
            <a:blip r:embed="rId6"/>
            <a:srcRect/>
            <a:stretch>
              <a:fillRect/>
            </a:stretch>
          </p:blipFill>
          <p:spPr bwMode="auto">
            <a:xfrm>
              <a:off x="40" y="1528"/>
              <a:ext cx="424" cy="72"/>
            </a:xfrm>
            <a:prstGeom prst="rect">
              <a:avLst/>
            </a:prstGeom>
            <a:noFill/>
            <a:ln w="12700" cap="flat">
              <a:noFill/>
              <a:miter lim="800000"/>
              <a:headEnd/>
              <a:tailEnd/>
            </a:ln>
          </p:spPr>
        </p:pic>
      </p:grpSp>
      <p:grpSp>
        <p:nvGrpSpPr>
          <p:cNvPr id="3" name="Group 18"/>
          <p:cNvGrpSpPr>
            <a:grpSpLocks/>
          </p:cNvGrpSpPr>
          <p:nvPr/>
        </p:nvGrpSpPr>
        <p:grpSpPr bwMode="auto">
          <a:xfrm>
            <a:off x="6795492" y="1600200"/>
            <a:ext cx="2294930" cy="4714875"/>
            <a:chOff x="0" y="0"/>
            <a:chExt cx="2056" cy="4224"/>
          </a:xfrm>
        </p:grpSpPr>
        <p:grpSp>
          <p:nvGrpSpPr>
            <p:cNvPr id="4" name="Group 14"/>
            <p:cNvGrpSpPr>
              <a:grpSpLocks/>
            </p:cNvGrpSpPr>
            <p:nvPr/>
          </p:nvGrpSpPr>
          <p:grpSpPr bwMode="auto">
            <a:xfrm>
              <a:off x="0" y="2104"/>
              <a:ext cx="2056" cy="1567"/>
              <a:chOff x="0" y="0"/>
              <a:chExt cx="2056" cy="1567"/>
            </a:xfrm>
          </p:grpSpPr>
          <p:pic>
            <p:nvPicPr>
              <p:cNvPr id="20490" name="Picture 10"/>
              <p:cNvPicPr>
                <a:picLocks noChangeArrowheads="1"/>
              </p:cNvPicPr>
              <p:nvPr/>
            </p:nvPicPr>
            <p:blipFill>
              <a:blip r:embed="rId5"/>
              <a:srcRect/>
              <a:stretch>
                <a:fillRect/>
              </a:stretch>
            </p:blipFill>
            <p:spPr bwMode="auto">
              <a:xfrm>
                <a:off x="-32" y="664"/>
                <a:ext cx="2120" cy="72"/>
              </a:xfrm>
              <a:prstGeom prst="rect">
                <a:avLst/>
              </a:prstGeom>
              <a:noFill/>
              <a:ln w="12700" cap="flat">
                <a:noFill/>
                <a:miter lim="800000"/>
                <a:headEnd/>
                <a:tailEnd/>
              </a:ln>
            </p:spPr>
          </p:pic>
          <p:pic>
            <p:nvPicPr>
              <p:cNvPr id="20491" name="Picture 11"/>
              <p:cNvPicPr>
                <a:picLocks noChangeArrowheads="1"/>
              </p:cNvPicPr>
              <p:nvPr/>
            </p:nvPicPr>
            <p:blipFill>
              <a:blip r:embed="rId6"/>
              <a:srcRect/>
              <a:stretch>
                <a:fillRect/>
              </a:stretch>
            </p:blipFill>
            <p:spPr bwMode="auto">
              <a:xfrm>
                <a:off x="40" y="-32"/>
                <a:ext cx="424" cy="72"/>
              </a:xfrm>
              <a:prstGeom prst="rect">
                <a:avLst/>
              </a:prstGeom>
              <a:noFill/>
              <a:ln w="12700" cap="flat">
                <a:noFill/>
                <a:miter lim="800000"/>
                <a:headEnd/>
                <a:tailEnd/>
              </a:ln>
            </p:spPr>
          </p:pic>
          <p:pic>
            <p:nvPicPr>
              <p:cNvPr id="20492" name="Picture 12"/>
              <p:cNvPicPr>
                <a:picLocks noChangeArrowheads="1"/>
              </p:cNvPicPr>
              <p:nvPr/>
            </p:nvPicPr>
            <p:blipFill>
              <a:blip r:embed="rId6"/>
              <a:srcRect/>
              <a:stretch>
                <a:fillRect/>
              </a:stretch>
            </p:blipFill>
            <p:spPr bwMode="auto">
              <a:xfrm>
                <a:off x="40" y="1384"/>
                <a:ext cx="424" cy="72"/>
              </a:xfrm>
              <a:prstGeom prst="rect">
                <a:avLst/>
              </a:prstGeom>
              <a:noFill/>
              <a:ln w="12700" cap="flat">
                <a:noFill/>
                <a:miter lim="800000"/>
                <a:headEnd/>
                <a:tailEnd/>
              </a:ln>
            </p:spPr>
          </p:pic>
          <p:pic>
            <p:nvPicPr>
              <p:cNvPr id="20493" name="Picture 13"/>
              <p:cNvPicPr>
                <a:picLocks noChangeArrowheads="1"/>
              </p:cNvPicPr>
              <p:nvPr/>
            </p:nvPicPr>
            <p:blipFill>
              <a:blip r:embed="rId6"/>
              <a:srcRect/>
              <a:stretch>
                <a:fillRect/>
              </a:stretch>
            </p:blipFill>
            <p:spPr bwMode="auto">
              <a:xfrm>
                <a:off x="40" y="1528"/>
                <a:ext cx="424" cy="72"/>
              </a:xfrm>
              <a:prstGeom prst="rect">
                <a:avLst/>
              </a:prstGeom>
              <a:noFill/>
              <a:ln w="12700" cap="flat">
                <a:noFill/>
                <a:miter lim="800000"/>
                <a:headEnd/>
                <a:tailEnd/>
              </a:ln>
            </p:spPr>
          </p:pic>
        </p:grpSp>
        <p:pic>
          <p:nvPicPr>
            <p:cNvPr id="20495" name="Picture 15"/>
            <p:cNvPicPr>
              <a:picLocks noChangeAspect="1" noChangeArrowheads="1"/>
            </p:cNvPicPr>
            <p:nvPr/>
          </p:nvPicPr>
          <p:blipFill>
            <a:blip r:embed="rId7"/>
            <a:srcRect/>
            <a:stretch>
              <a:fillRect/>
            </a:stretch>
          </p:blipFill>
          <p:spPr bwMode="auto">
            <a:xfrm>
              <a:off x="568" y="0"/>
              <a:ext cx="1200" cy="1200"/>
            </a:xfrm>
            <a:prstGeom prst="rect">
              <a:avLst/>
            </a:prstGeom>
            <a:noFill/>
            <a:ln w="12700" cap="flat">
              <a:noFill/>
              <a:miter lim="800000"/>
              <a:headEnd/>
              <a:tailEnd/>
            </a:ln>
          </p:spPr>
        </p:pic>
        <p:pic>
          <p:nvPicPr>
            <p:cNvPr id="20496" name="Picture 16"/>
            <p:cNvPicPr>
              <a:picLocks noChangeAspect="1" noChangeArrowheads="1"/>
            </p:cNvPicPr>
            <p:nvPr/>
          </p:nvPicPr>
          <p:blipFill>
            <a:blip r:embed="rId8"/>
            <a:srcRect/>
            <a:stretch>
              <a:fillRect/>
            </a:stretch>
          </p:blipFill>
          <p:spPr bwMode="auto">
            <a:xfrm>
              <a:off x="568" y="3024"/>
              <a:ext cx="1200" cy="1200"/>
            </a:xfrm>
            <a:prstGeom prst="rect">
              <a:avLst/>
            </a:prstGeom>
            <a:noFill/>
            <a:ln w="12700" cap="flat">
              <a:noFill/>
              <a:miter lim="800000"/>
              <a:headEnd/>
              <a:tailEnd/>
            </a:ln>
          </p:spPr>
        </p:pic>
        <p:pic>
          <p:nvPicPr>
            <p:cNvPr id="20497" name="Picture 17"/>
            <p:cNvPicPr>
              <a:picLocks noChangeAspect="1" noChangeArrowheads="1"/>
            </p:cNvPicPr>
            <p:nvPr/>
          </p:nvPicPr>
          <p:blipFill>
            <a:blip r:embed="rId7"/>
            <a:srcRect/>
            <a:stretch>
              <a:fillRect/>
            </a:stretch>
          </p:blipFill>
          <p:spPr bwMode="auto">
            <a:xfrm>
              <a:off x="568" y="1384"/>
              <a:ext cx="1200" cy="1200"/>
            </a:xfrm>
            <a:prstGeom prst="rect">
              <a:avLst/>
            </a:prstGeom>
            <a:noFill/>
            <a:ln w="12700" cap="flat">
              <a:noFill/>
              <a:miter lim="800000"/>
              <a:headEnd/>
              <a:tailEnd/>
            </a:ln>
          </p:spPr>
        </p:pic>
      </p:grpSp>
      <p:sp>
        <p:nvSpPr>
          <p:cNvPr id="20504" name="Rectangle 24"/>
          <p:cNvSpPr>
            <a:spLocks/>
          </p:cNvSpPr>
          <p:nvPr/>
        </p:nvSpPr>
        <p:spPr bwMode="auto">
          <a:xfrm>
            <a:off x="932037" y="1811402"/>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solidFill>
                  <a:srgbClr val="FFFFFF"/>
                </a:solidFill>
                <a:latin typeface="Courier" pitchFamily="-110" charset="0"/>
                <a:ea typeface="Courier" pitchFamily="-110" charset="0"/>
                <a:cs typeface="Courier" pitchFamily="-110" charset="0"/>
                <a:sym typeface="Courier" pitchFamily="-110" charset="0"/>
              </a:rPr>
              <a:t>NEW</a:t>
            </a:r>
          </a:p>
        </p:txBody>
      </p:sp>
      <p:sp>
        <p:nvSpPr>
          <p:cNvPr id="20505" name="Rectangle 25"/>
          <p:cNvSpPr>
            <a:spLocks/>
          </p:cNvSpPr>
          <p:nvPr/>
        </p:nvSpPr>
        <p:spPr bwMode="auto">
          <a:xfrm>
            <a:off x="930920" y="3414281"/>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solidFill>
                  <a:srgbClr val="FFFFFF"/>
                </a:solidFill>
                <a:latin typeface="Courier" pitchFamily="-110" charset="0"/>
                <a:ea typeface="Courier" pitchFamily="-110" charset="0"/>
                <a:cs typeface="Courier" pitchFamily="-110" charset="0"/>
                <a:sym typeface="Courier" pitchFamily="-110" charset="0"/>
              </a:rPr>
              <a:t>REF</a:t>
            </a:r>
          </a:p>
        </p:txBody>
      </p:sp>
      <p:sp>
        <p:nvSpPr>
          <p:cNvPr id="20506" name="Rectangle 26"/>
          <p:cNvSpPr>
            <a:spLocks/>
          </p:cNvSpPr>
          <p:nvPr/>
        </p:nvSpPr>
        <p:spPr bwMode="auto">
          <a:xfrm>
            <a:off x="930920" y="5200218"/>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solidFill>
                  <a:srgbClr val="FFFFFF"/>
                </a:solidFill>
                <a:latin typeface="Courier" pitchFamily="-110" charset="0"/>
                <a:ea typeface="Courier" pitchFamily="-110" charset="0"/>
                <a:cs typeface="Courier" pitchFamily="-110" charset="0"/>
                <a:sym typeface="Courier" pitchFamily="-110" charset="0"/>
              </a:rPr>
              <a:t>SUB</a:t>
            </a:r>
          </a:p>
        </p:txBody>
      </p:sp>
      <p:sp>
        <p:nvSpPr>
          <p:cNvPr id="20507" name="Line 27"/>
          <p:cNvSpPr>
            <a:spLocks noChangeShapeType="1"/>
          </p:cNvSpPr>
          <p:nvPr/>
        </p:nvSpPr>
        <p:spPr bwMode="auto">
          <a:xfrm>
            <a:off x="1651992" y="5840016"/>
            <a:ext cx="1035844" cy="106040"/>
          </a:xfrm>
          <a:prstGeom prst="line">
            <a:avLst/>
          </a:prstGeom>
          <a:noFill/>
          <a:ln w="76200" cap="flat">
            <a:solidFill>
              <a:srgbClr val="00FF00"/>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20508" name="Rectangle 28"/>
          <p:cNvSpPr>
            <a:spLocks/>
          </p:cNvSpPr>
          <p:nvPr/>
        </p:nvSpPr>
        <p:spPr bwMode="auto">
          <a:xfrm>
            <a:off x="2744763" y="5731252"/>
            <a:ext cx="2429902" cy="369332"/>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00FF00"/>
                </a:solidFill>
                <a:effectLst>
                  <a:outerShdw blurRad="38100" dist="38100" dir="2700000" algn="tl">
                    <a:srgbClr val="DDDDDD"/>
                  </a:outerShdw>
                </a:effectLst>
                <a:ea typeface="Gill Sans" pitchFamily="-110" charset="0"/>
                <a:cs typeface="Gill Sans" pitchFamily="-110" charset="0"/>
              </a:rPr>
              <a:t>Supernova, good!</a:t>
            </a:r>
          </a:p>
        </p:txBody>
      </p:sp>
      <p:sp>
        <p:nvSpPr>
          <p:cNvPr id="20509" name="Rectangle 29"/>
          <p:cNvSpPr>
            <a:spLocks/>
          </p:cNvSpPr>
          <p:nvPr/>
        </p:nvSpPr>
        <p:spPr bwMode="auto">
          <a:xfrm>
            <a:off x="3245942" y="6223620"/>
            <a:ext cx="3635404" cy="384721"/>
          </a:xfrm>
          <a:prstGeom prst="rect">
            <a:avLst/>
          </a:prstGeom>
          <a:noFill/>
          <a:ln w="12700" cap="flat">
            <a:noFill/>
            <a:miter lim="800000"/>
            <a:headEnd type="none" w="med" len="med"/>
            <a:tailEnd type="none" w="med" len="med"/>
          </a:ln>
          <a:effectLst>
            <a:outerShdw blurRad="38100" dist="12699" dir="5400000" algn="ctr" rotWithShape="0">
              <a:schemeClr val="bg2">
                <a:alpha val="50000"/>
              </a:schemeClr>
            </a:outerShdw>
          </a:effectLst>
        </p:spPr>
        <p:txBody>
          <a:bodyPr wrap="none" lIns="0" tIns="0" rIns="0" bIns="0" anchor="ctr">
            <a:prstTxWarp prst="textNoShape">
              <a:avLst/>
            </a:prstTxWarp>
            <a:spAutoFit/>
          </a:bodyPr>
          <a:lstStyle/>
          <a:p>
            <a:r>
              <a:rPr lang="en-US" sz="2500" dirty="0">
                <a:solidFill>
                  <a:srgbClr val="FF0000"/>
                </a:solidFill>
                <a:effectLst>
                  <a:outerShdw blurRad="38100" dist="38100" dir="2700000" algn="tl">
                    <a:srgbClr val="DDDDDD"/>
                  </a:outerShdw>
                </a:effectLst>
                <a:ea typeface="Gill Sans" pitchFamily="-110" charset="0"/>
                <a:cs typeface="Gill Sans" pitchFamily="-110" charset="0"/>
              </a:rPr>
              <a:t>Subtraction artifacts, bad!</a:t>
            </a:r>
          </a:p>
        </p:txBody>
      </p:sp>
      <p:sp>
        <p:nvSpPr>
          <p:cNvPr id="20510" name="Line 30"/>
          <p:cNvSpPr>
            <a:spLocks noChangeShapeType="1"/>
          </p:cNvSpPr>
          <p:nvPr/>
        </p:nvSpPr>
        <p:spPr bwMode="auto">
          <a:xfrm flipH="1">
            <a:off x="6688336" y="6036469"/>
            <a:ext cx="803672" cy="375047"/>
          </a:xfrm>
          <a:prstGeom prst="line">
            <a:avLst/>
          </a:prstGeom>
          <a:noFill/>
          <a:ln w="76200" cap="flat">
            <a:solidFill>
              <a:srgbClr val="FF0000"/>
            </a:solidFill>
            <a:prstDash val="solid"/>
            <a:miter lim="800000"/>
            <a:headEnd type="stealth" w="med" len="med"/>
            <a:tailEnd type="none" w="med" len="med"/>
          </a:ln>
        </p:spPr>
        <p:txBody>
          <a:bodyPr lIns="0" tIns="0" rIns="0" bIns="0">
            <a:prstTxWarp prst="textNoShape">
              <a:avLst/>
            </a:prstTxWarp>
          </a:bodyPr>
          <a:lstStyle/>
          <a:p>
            <a:endParaRPr lang="en-US"/>
          </a:p>
        </p:txBody>
      </p:sp>
      <p:grpSp>
        <p:nvGrpSpPr>
          <p:cNvPr id="5" name="Group 34"/>
          <p:cNvGrpSpPr>
            <a:grpSpLocks/>
          </p:cNvGrpSpPr>
          <p:nvPr/>
        </p:nvGrpSpPr>
        <p:grpSpPr bwMode="auto">
          <a:xfrm>
            <a:off x="2777133" y="1866305"/>
            <a:ext cx="3907855" cy="2348508"/>
            <a:chOff x="0" y="0"/>
            <a:chExt cx="3500" cy="2104"/>
          </a:xfrm>
        </p:grpSpPr>
        <p:pic>
          <p:nvPicPr>
            <p:cNvPr id="20512" name="Picture 32"/>
            <p:cNvPicPr>
              <a:picLocks noChangeAspect="1" noChangeArrowheads="1"/>
            </p:cNvPicPr>
            <p:nvPr/>
          </p:nvPicPr>
          <p:blipFill>
            <a:blip r:embed="rId9"/>
            <a:srcRect/>
            <a:stretch>
              <a:fillRect/>
            </a:stretch>
          </p:blipFill>
          <p:spPr bwMode="auto">
            <a:xfrm>
              <a:off x="0" y="0"/>
              <a:ext cx="3500" cy="2104"/>
            </a:xfrm>
            <a:prstGeom prst="rect">
              <a:avLst/>
            </a:prstGeom>
            <a:noFill/>
            <a:ln w="9525" cap="flat">
              <a:noFill/>
              <a:round/>
              <a:headEnd/>
              <a:tailEnd/>
            </a:ln>
          </p:spPr>
        </p:pic>
        <p:sp>
          <p:nvSpPr>
            <p:cNvPr id="20513" name="Rectangle 33"/>
            <p:cNvSpPr>
              <a:spLocks/>
            </p:cNvSpPr>
            <p:nvPr/>
          </p:nvSpPr>
          <p:spPr bwMode="auto">
            <a:xfrm>
              <a:off x="1741" y="594"/>
              <a:ext cx="488" cy="152"/>
            </a:xfrm>
            <a:prstGeom prst="rect">
              <a:avLst/>
            </a:prstGeom>
            <a:solidFill>
              <a:srgbClr val="FFFFFF"/>
            </a:solidFill>
            <a:ln w="12700" cap="flat">
              <a:noFill/>
              <a:miter lim="800000"/>
              <a:headEnd type="none" w="med" len="med"/>
              <a:tailEnd type="none" w="med" len="med"/>
            </a:ln>
          </p:spPr>
          <p:txBody>
            <a:bodyPr lIns="0" tIns="0" rIns="57799" bIns="0">
              <a:prstTxWarp prst="textNoShape">
                <a:avLst/>
              </a:prstTxWarp>
            </a:bodyPr>
            <a:lstStyle/>
            <a:p>
              <a:pPr marL="40182"/>
              <a:r>
                <a:rPr lang="en-US" sz="700" dirty="0">
                  <a:latin typeface="Lucida Grande" pitchFamily="-110" charset="0"/>
                  <a:ea typeface="Lucida Grande" pitchFamily="-110" charset="0"/>
                  <a:cs typeface="Lucida Grande" pitchFamily="-110" charset="0"/>
                  <a:sym typeface="Lucida Grande" pitchFamily="-110" charset="0"/>
                </a:rPr>
                <a:t>Rapid</a:t>
              </a:r>
            </a:p>
          </p:txBody>
        </p:sp>
      </p:grpSp>
      <p:sp>
        <p:nvSpPr>
          <p:cNvPr id="20515" name="Rectangle 35"/>
          <p:cNvSpPr>
            <a:spLocks/>
          </p:cNvSpPr>
          <p:nvPr/>
        </p:nvSpPr>
        <p:spPr bwMode="auto">
          <a:xfrm>
            <a:off x="2607469" y="4496098"/>
            <a:ext cx="4250531" cy="117871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500" dirty="0">
                <a:ea typeface="Gill Sans" pitchFamily="-110" charset="0"/>
                <a:cs typeface="Gill Sans" pitchFamily="-110" charset="0"/>
              </a:rPr>
              <a:t>Time from exposure to candidates in the subtraction database: </a:t>
            </a:r>
            <a:r>
              <a:rPr lang="en-US" sz="2500" b="1" dirty="0">
                <a:solidFill>
                  <a:srgbClr val="8000FF"/>
                </a:solidFill>
                <a:ea typeface="Gill Sans" pitchFamily="-110" charset="0"/>
                <a:cs typeface="Gill Sans" pitchFamily="-110" charset="0"/>
              </a:rPr>
              <a:t>20 - 40 minutes</a:t>
            </a:r>
          </a:p>
        </p:txBody>
      </p:sp>
      <p:sp>
        <p:nvSpPr>
          <p:cNvPr id="32" name="Footer Placeholder 31"/>
          <p:cNvSpPr>
            <a:spLocks noGrp="1"/>
          </p:cNvSpPr>
          <p:nvPr>
            <p:ph type="ftr" sz="quarter" idx="11"/>
          </p:nvPr>
        </p:nvSpPr>
        <p:spPr/>
        <p:txBody>
          <a:bodyPr/>
          <a:lstStyle/>
          <a:p>
            <a:pPr>
              <a:defRPr/>
            </a:pPr>
            <a:r>
              <a:rPr lang="en-US" smtClean="0"/>
              <a:t>45</a:t>
            </a:r>
            <a:endParaRPr lang="en-US"/>
          </a:p>
        </p:txBody>
      </p:sp>
      <p:sp>
        <p:nvSpPr>
          <p:cNvPr id="33" name="Slide Number Placeholder 32"/>
          <p:cNvSpPr>
            <a:spLocks noGrp="1"/>
          </p:cNvSpPr>
          <p:nvPr>
            <p:ph type="sldNum" sz="quarter" idx="12"/>
          </p:nvPr>
        </p:nvSpPr>
        <p:spPr/>
        <p:txBody>
          <a:bodyPr/>
          <a:lstStyle/>
          <a:p>
            <a:fld id="{FB3FFE1D-1EE9-E842-8B17-D1D437E7A5E3}" type="slidenum">
              <a:rPr lang="en-US" smtClean="0"/>
              <a:pPr/>
              <a:t>17</a:t>
            </a:fld>
            <a:endParaRPr 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9" name="Text Box 1026"/>
          <p:cNvSpPr txBox="1">
            <a:spLocks noChangeArrowheads="1"/>
          </p:cNvSpPr>
          <p:nvPr/>
        </p:nvSpPr>
        <p:spPr bwMode="auto">
          <a:xfrm>
            <a:off x="176213" y="192088"/>
            <a:ext cx="8739187" cy="762000"/>
          </a:xfrm>
          <a:prstGeom prst="rect">
            <a:avLst/>
          </a:prstGeom>
          <a:noFill/>
          <a:ln w="9525">
            <a:noFill/>
            <a:round/>
            <a:headEnd/>
            <a:tailEnd/>
          </a:ln>
        </p:spPr>
        <p:txBody>
          <a:bodyPr wrap="none" lIns="90000" tIns="46800" rIns="90000" bIns="46800">
            <a:prstTxWarp prst="textNoShape">
              <a:avLst/>
            </a:prstTxWarp>
            <a:spAutoFit/>
          </a:bodyPr>
          <a:lstStyle/>
          <a:p>
            <a:pPr>
              <a:buClr>
                <a:srgbClr val="66FF33"/>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66FF33"/>
                </a:solidFill>
                <a:latin typeface="Comic Sans MS" pitchFamily="-110" charset="0"/>
              </a:rPr>
              <a:t>IPAC images &amp; catalogue pipeline</a:t>
            </a:r>
          </a:p>
        </p:txBody>
      </p:sp>
      <p:sp>
        <p:nvSpPr>
          <p:cNvPr id="60420" name="Text Box 1027"/>
          <p:cNvSpPr txBox="1">
            <a:spLocks noChangeArrowheads="1"/>
          </p:cNvSpPr>
          <p:nvPr/>
        </p:nvSpPr>
        <p:spPr bwMode="auto">
          <a:xfrm>
            <a:off x="3427413" y="1052513"/>
            <a:ext cx="2098675" cy="366712"/>
          </a:xfrm>
          <a:prstGeom prst="rect">
            <a:avLst/>
          </a:prstGeom>
          <a:noFill/>
          <a:ln w="9525">
            <a:noFill/>
            <a:round/>
            <a:headEnd/>
            <a:tailEnd/>
          </a:ln>
        </p:spPr>
        <p:txBody>
          <a:bodyPr wrap="none" lIns="90000" tIns="46800" rIns="90000" bIns="46800">
            <a:prstTxWarp prst="textNoShape">
              <a:avLst/>
            </a:prstTxWarp>
            <a:spAutoFit/>
          </a:bodyPr>
          <a:lstStyle/>
          <a:p>
            <a:pPr algn="ct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FF0066"/>
                </a:solidFill>
                <a:latin typeface="Comic Sans MS" pitchFamily="-110" charset="0"/>
              </a:rPr>
              <a:t>Lead by J. </a:t>
            </a:r>
            <a:r>
              <a:rPr lang="en-GB" dirty="0" err="1">
                <a:solidFill>
                  <a:srgbClr val="FF0066"/>
                </a:solidFill>
                <a:latin typeface="Comic Sans MS" pitchFamily="-110" charset="0"/>
              </a:rPr>
              <a:t>Surace</a:t>
            </a:r>
            <a:endParaRPr lang="en-GB" dirty="0">
              <a:solidFill>
                <a:srgbClr val="FF0066"/>
              </a:solidFill>
              <a:latin typeface="Comic Sans MS" pitchFamily="-110" charset="0"/>
            </a:endParaRPr>
          </a:p>
        </p:txBody>
      </p:sp>
      <p:sp>
        <p:nvSpPr>
          <p:cNvPr id="60421" name="Text Box 1028"/>
          <p:cNvSpPr txBox="1">
            <a:spLocks noChangeArrowheads="1"/>
          </p:cNvSpPr>
          <p:nvPr/>
        </p:nvSpPr>
        <p:spPr bwMode="auto">
          <a:xfrm>
            <a:off x="593725" y="2262188"/>
            <a:ext cx="2671763" cy="525462"/>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chemeClr val="accent2"/>
                </a:solidFill>
                <a:latin typeface="Comic Sans MS" pitchFamily="-110" charset="0"/>
              </a:rPr>
              <a:t>Data products:</a:t>
            </a:r>
          </a:p>
        </p:txBody>
      </p:sp>
      <p:sp>
        <p:nvSpPr>
          <p:cNvPr id="368645" name="AutoShape 1029"/>
          <p:cNvSpPr>
            <a:spLocks noChangeArrowheads="1"/>
          </p:cNvSpPr>
          <p:nvPr/>
        </p:nvSpPr>
        <p:spPr bwMode="auto">
          <a:xfrm>
            <a:off x="250825" y="2360613"/>
            <a:ext cx="304800" cy="304800"/>
          </a:xfrm>
          <a:prstGeom prst="star5">
            <a:avLst/>
          </a:prstGeom>
          <a:solidFill>
            <a:srgbClr val="FF0000"/>
          </a:solidFill>
          <a:ln w="9360">
            <a:solidFill>
              <a:srgbClr val="000000"/>
            </a:solidFill>
            <a:miter lim="800000"/>
            <a:headEnd/>
            <a:tailEnd/>
          </a:ln>
          <a:effectLst/>
        </p:spPr>
        <p:txBody>
          <a:bodyPr wrap="none" anchor="ctr">
            <a:prstTxWarp prst="textNoShape">
              <a:avLst/>
            </a:prstTxWarp>
          </a:bodyPr>
          <a:lstStyle/>
          <a:p>
            <a:pPr>
              <a:buFont typeface="Arial" pitchFamily="-111" charset="0"/>
              <a:buNone/>
              <a:defRPr/>
            </a:pPr>
            <a:endParaRPr lang="en-US">
              <a:latin typeface="Arial" pitchFamily="-111" charset="0"/>
              <a:ea typeface="Arial" pitchFamily="-111" charset="0"/>
              <a:cs typeface="Arial" pitchFamily="-111" charset="0"/>
            </a:endParaRPr>
          </a:p>
        </p:txBody>
      </p:sp>
      <p:sp>
        <p:nvSpPr>
          <p:cNvPr id="60423" name="Text Box 1030"/>
          <p:cNvSpPr txBox="1">
            <a:spLocks noChangeArrowheads="1"/>
          </p:cNvSpPr>
          <p:nvPr/>
        </p:nvSpPr>
        <p:spPr bwMode="auto">
          <a:xfrm>
            <a:off x="1992313" y="3054350"/>
            <a:ext cx="2800350" cy="519113"/>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0066"/>
                </a:solidFill>
                <a:latin typeface="Comic Sans MS" pitchFamily="-110" charset="0"/>
              </a:rPr>
              <a:t>Reduced images</a:t>
            </a:r>
          </a:p>
        </p:txBody>
      </p:sp>
      <p:sp>
        <p:nvSpPr>
          <p:cNvPr id="60424" name="Text Box 1031"/>
          <p:cNvSpPr txBox="1">
            <a:spLocks noChangeArrowheads="1"/>
          </p:cNvSpPr>
          <p:nvPr/>
        </p:nvSpPr>
        <p:spPr bwMode="auto">
          <a:xfrm>
            <a:off x="1979613" y="4349750"/>
            <a:ext cx="1779587" cy="519113"/>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0066"/>
                </a:solidFill>
                <a:latin typeface="Comic Sans MS" pitchFamily="-110" charset="0"/>
              </a:rPr>
              <a:t>Catalogue</a:t>
            </a:r>
          </a:p>
        </p:txBody>
      </p:sp>
      <p:sp>
        <p:nvSpPr>
          <p:cNvPr id="60425" name="Text Box 1032"/>
          <p:cNvSpPr txBox="1">
            <a:spLocks noChangeArrowheads="1"/>
          </p:cNvSpPr>
          <p:nvPr/>
        </p:nvSpPr>
        <p:spPr bwMode="auto">
          <a:xfrm>
            <a:off x="2692400" y="3702050"/>
            <a:ext cx="2982913" cy="525463"/>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chemeClr val="accent2"/>
                </a:solidFill>
                <a:latin typeface="Comic Sans MS" pitchFamily="-110" charset="0"/>
              </a:rPr>
              <a:t>~100TB per year</a:t>
            </a:r>
          </a:p>
        </p:txBody>
      </p:sp>
      <p:sp>
        <p:nvSpPr>
          <p:cNvPr id="60426" name="Text Box 1033"/>
          <p:cNvSpPr txBox="1">
            <a:spLocks noChangeArrowheads="1"/>
          </p:cNvSpPr>
          <p:nvPr/>
        </p:nvSpPr>
        <p:spPr bwMode="auto">
          <a:xfrm>
            <a:off x="2590800" y="5029200"/>
            <a:ext cx="5393220" cy="525401"/>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chemeClr val="accent2"/>
                </a:solidFill>
                <a:latin typeface="Comic Sans MS" pitchFamily="-110" charset="0"/>
              </a:rPr>
              <a:t>~10</a:t>
            </a:r>
            <a:r>
              <a:rPr lang="en-GB" sz="2800" baseline="30000" dirty="0">
                <a:solidFill>
                  <a:schemeClr val="accent2"/>
                </a:solidFill>
                <a:latin typeface="Comic Sans MS" pitchFamily="-110" charset="0"/>
              </a:rPr>
              <a:t>12</a:t>
            </a:r>
            <a:r>
              <a:rPr lang="en-GB" sz="2800" dirty="0">
                <a:solidFill>
                  <a:schemeClr val="accent2"/>
                </a:solidFill>
                <a:latin typeface="Comic Sans MS" pitchFamily="-110" charset="0"/>
              </a:rPr>
              <a:t> sources per year (10 </a:t>
            </a:r>
            <a:r>
              <a:rPr lang="en-GB" sz="2800" dirty="0" smtClean="0">
                <a:solidFill>
                  <a:schemeClr val="accent2"/>
                </a:solidFill>
                <a:latin typeface="Comic Sans MS" pitchFamily="-110" charset="0"/>
              </a:rPr>
              <a:t>TB)</a:t>
            </a:r>
            <a:endParaRPr lang="en-GB" sz="2800" dirty="0">
              <a:solidFill>
                <a:srgbClr val="FF0000"/>
              </a:solidFill>
              <a:latin typeface="Comic Sans MS" pitchFamily="-110" charset="0"/>
            </a:endParaRPr>
          </a:p>
        </p:txBody>
      </p:sp>
      <p:sp>
        <p:nvSpPr>
          <p:cNvPr id="11" name="Footer Placeholder 10"/>
          <p:cNvSpPr>
            <a:spLocks noGrp="1"/>
          </p:cNvSpPr>
          <p:nvPr>
            <p:ph type="ftr" sz="quarter" idx="11"/>
          </p:nvPr>
        </p:nvSpPr>
        <p:spPr/>
        <p:txBody>
          <a:bodyPr/>
          <a:lstStyle/>
          <a:p>
            <a:pPr>
              <a:defRPr/>
            </a:pPr>
            <a:r>
              <a:rPr lang="en-US" smtClean="0"/>
              <a:t>45</a:t>
            </a:r>
            <a:endParaRPr lang="en-US"/>
          </a:p>
        </p:txBody>
      </p:sp>
      <p:sp>
        <p:nvSpPr>
          <p:cNvPr id="12" name="Slide Number Placeholder 11"/>
          <p:cNvSpPr>
            <a:spLocks noGrp="1"/>
          </p:cNvSpPr>
          <p:nvPr>
            <p:ph type="sldNum" sz="quarter" idx="12"/>
          </p:nvPr>
        </p:nvSpPr>
        <p:spPr/>
        <p:txBody>
          <a:bodyPr/>
          <a:lstStyle/>
          <a:p>
            <a:fld id="{FB3FFE1D-1EE9-E842-8B17-D1D437E7A5E3}" type="slidenum">
              <a:rPr lang="en-US" smtClean="0"/>
              <a:pPr/>
              <a:t>18</a:t>
            </a:fld>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Bumps, Burps &amp; Booms in the Skies</a:t>
            </a:r>
            <a:endParaRPr lang="en-US" dirty="0"/>
          </a:p>
        </p:txBody>
      </p:sp>
      <p:sp>
        <p:nvSpPr>
          <p:cNvPr id="4" name="Footer Placeholder 3"/>
          <p:cNvSpPr>
            <a:spLocks noGrp="1"/>
          </p:cNvSpPr>
          <p:nvPr>
            <p:ph type="ftr" sz="quarter" idx="11"/>
          </p:nvPr>
        </p:nvSpPr>
        <p:spPr/>
        <p:txBody>
          <a:bodyPr/>
          <a:lstStyle/>
          <a:p>
            <a:r>
              <a:rPr lang="en-US" smtClean="0"/>
              <a:t>45</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1</a:t>
            </a:fld>
            <a:endParaRPr lang="en-US"/>
          </a:p>
        </p:txBody>
      </p:sp>
      <p:pic>
        <p:nvPicPr>
          <p:cNvPr id="6" name="Picture 5"/>
          <p:cNvPicPr>
            <a:picLocks noChangeAspect="1"/>
          </p:cNvPicPr>
          <p:nvPr/>
        </p:nvPicPr>
        <p:blipFill>
          <a:blip r:embed="rId2"/>
          <a:stretch>
            <a:fillRect/>
          </a:stretch>
        </p:blipFill>
        <p:spPr>
          <a:xfrm>
            <a:off x="898472" y="1504055"/>
            <a:ext cx="7345416" cy="4892040"/>
          </a:xfrm>
          <a:prstGeom prst="rect">
            <a:avLst/>
          </a:prstGeom>
        </p:spPr>
      </p:pic>
      <p:sp>
        <p:nvSpPr>
          <p:cNvPr id="7" name="TextBox 6"/>
          <p:cNvSpPr txBox="1"/>
          <p:nvPr/>
        </p:nvSpPr>
        <p:spPr>
          <a:xfrm>
            <a:off x="68317" y="6485907"/>
            <a:ext cx="2108983" cy="369332"/>
          </a:xfrm>
          <a:prstGeom prst="rect">
            <a:avLst/>
          </a:prstGeom>
          <a:noFill/>
        </p:spPr>
        <p:txBody>
          <a:bodyPr wrap="none" rtlCol="0">
            <a:spAutoFit/>
          </a:bodyPr>
          <a:lstStyle/>
          <a:p>
            <a:r>
              <a:rPr lang="en-US" dirty="0" smtClean="0"/>
              <a:t>Source: APOD, NASA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Footer Placeholder 7"/>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45</a:t>
            </a:r>
            <a:endParaRPr lang="en-US" smtClean="0">
              <a:latin typeface="Arial" charset="0"/>
              <a:ea typeface="Arial" charset="0"/>
              <a:cs typeface="Arial" charset="0"/>
            </a:endParaRPr>
          </a:p>
        </p:txBody>
      </p:sp>
      <p:sp>
        <p:nvSpPr>
          <p:cNvPr id="59396" name="Text Box 2"/>
          <p:cNvSpPr txBox="1">
            <a:spLocks noChangeArrowheads="1"/>
          </p:cNvSpPr>
          <p:nvPr/>
        </p:nvSpPr>
        <p:spPr bwMode="auto">
          <a:xfrm>
            <a:off x="2339975" y="115888"/>
            <a:ext cx="4894263" cy="762000"/>
          </a:xfrm>
          <a:prstGeom prst="rect">
            <a:avLst/>
          </a:prstGeom>
          <a:noFill/>
          <a:ln w="9525">
            <a:noFill/>
            <a:round/>
            <a:headEnd/>
            <a:tailEnd/>
          </a:ln>
        </p:spPr>
        <p:txBody>
          <a:bodyPr wrap="none" lIns="90000" tIns="46800" rIns="90000" bIns="46800">
            <a:prstTxWarp prst="textNoShape">
              <a:avLst/>
            </a:prstTxWarp>
            <a:spAutoFit/>
          </a:bodyPr>
          <a:lstStyle/>
          <a:p>
            <a:pPr>
              <a:lnSpc>
                <a:spcPct val="100000"/>
              </a:lnSpc>
              <a:buClr>
                <a:srgbClr val="66FF33"/>
              </a:buClr>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66FF33"/>
                </a:solidFill>
                <a:latin typeface="Comic Sans MS" charset="0"/>
              </a:rPr>
              <a:t>PTF haul (to date)</a:t>
            </a:r>
          </a:p>
        </p:txBody>
      </p:sp>
      <p:pic>
        <p:nvPicPr>
          <p:cNvPr id="9" name="Content Placeholder 8" descr="ptfpie.png"/>
          <p:cNvPicPr>
            <a:picLocks noGrp="1" noChangeAspect="1"/>
          </p:cNvPicPr>
          <p:nvPr>
            <p:ph idx="1"/>
          </p:nvPr>
        </p:nvPicPr>
        <p:blipFill>
          <a:blip r:embed="rId3"/>
          <a:srcRect l="-9255" r="-9255"/>
          <a:stretch>
            <a:fillRect/>
          </a:stretch>
        </p:blipFill>
        <p:spPr/>
      </p:pic>
      <p:sp>
        <p:nvSpPr>
          <p:cNvPr id="6" name="Slide Number Placeholder 5"/>
          <p:cNvSpPr>
            <a:spLocks noGrp="1"/>
          </p:cNvSpPr>
          <p:nvPr>
            <p:ph type="sldNum" sz="quarter" idx="12"/>
          </p:nvPr>
        </p:nvSpPr>
        <p:spPr/>
        <p:txBody>
          <a:bodyPr/>
          <a:lstStyle/>
          <a:p>
            <a:fld id="{FB3FFE1D-1EE9-E842-8B17-D1D437E7A5E3}" type="slidenum">
              <a:rPr lang="en-US" smtClean="0"/>
              <a:pPr/>
              <a:t>19</a:t>
            </a:fld>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9" name="Footer Placeholder 8"/>
          <p:cNvSpPr>
            <a:spLocks noGrp="1"/>
          </p:cNvSpPr>
          <p:nvPr>
            <p:ph type="ftr" sz="quarter" idx="11"/>
          </p:nvPr>
        </p:nvSpPr>
        <p:spPr>
          <a:xfrm>
            <a:off x="415436" y="6356350"/>
            <a:ext cx="6007100" cy="365125"/>
          </a:xfrm>
        </p:spPr>
        <p:txBody>
          <a:bodyPr/>
          <a:lstStyle/>
          <a:p>
            <a:r>
              <a:rPr lang="en-US" smtClean="0"/>
              <a:t>45</a:t>
            </a:r>
            <a:endParaRPr lang="en-US" dirty="0"/>
          </a:p>
        </p:txBody>
      </p:sp>
      <p:sp>
        <p:nvSpPr>
          <p:cNvPr id="2" name="TextBox 1"/>
          <p:cNvSpPr txBox="1"/>
          <p:nvPr/>
        </p:nvSpPr>
        <p:spPr>
          <a:xfrm>
            <a:off x="8760896" y="4516890"/>
            <a:ext cx="461665" cy="2321534"/>
          </a:xfrm>
          <a:prstGeom prst="rect">
            <a:avLst/>
          </a:prstGeom>
          <a:noFill/>
        </p:spPr>
        <p:txBody>
          <a:bodyPr vert="vert270" wrap="none" rtlCol="0">
            <a:spAutoFit/>
          </a:bodyPr>
          <a:lstStyle/>
          <a:p>
            <a:r>
              <a:rPr lang="en-US" dirty="0" smtClean="0"/>
              <a:t>Kasliwal 2011 (</a:t>
            </a:r>
            <a:r>
              <a:rPr lang="en-US" dirty="0" err="1" smtClean="0"/>
              <a:t>PhDT</a:t>
            </a:r>
            <a:r>
              <a:rPr lang="en-US" dirty="0" smtClean="0"/>
              <a:t>)</a:t>
            </a:r>
            <a:endParaRPr lang="en-US" dirty="0"/>
          </a:p>
        </p:txBody>
      </p:sp>
      <p:sp>
        <p:nvSpPr>
          <p:cNvPr id="3" name="Slide Number Placeholder 2"/>
          <p:cNvSpPr>
            <a:spLocks noGrp="1"/>
          </p:cNvSpPr>
          <p:nvPr>
            <p:ph type="sldNum" sz="quarter" idx="12"/>
          </p:nvPr>
        </p:nvSpPr>
        <p:spPr/>
        <p:txBody>
          <a:bodyPr/>
          <a:lstStyle/>
          <a:p>
            <a:fld id="{30BB6797-A694-8945-BC03-1F825BF0CB56}" type="slidenum">
              <a:rPr lang="en-US" smtClean="0"/>
              <a:pPr/>
              <a:t>20</a:t>
            </a:fld>
            <a:endParaRPr lang="en-US" dirty="0"/>
          </a:p>
        </p:txBody>
      </p:sp>
      <p:pic>
        <p:nvPicPr>
          <p:cNvPr id="5" name="Content Placeholder 4" descr="taumv.eps"/>
          <p:cNvPicPr>
            <a:picLocks noGrp="1" noChangeAspect="1"/>
          </p:cNvPicPr>
          <p:nvPr>
            <p:ph idx="1"/>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8" b="-281"/>
          <a:stretch/>
        </p:blipFill>
        <p:spPr>
          <a:xfrm>
            <a:off x="440490" y="-19245"/>
            <a:ext cx="8400826" cy="6877245"/>
          </a:xfrm>
          <a:ln w="28575" cmpd="sng">
            <a:solidFill>
              <a:schemeClr val="tx1"/>
            </a:solidFill>
          </a:ln>
        </p:spPr>
      </p:pic>
      <p:sp>
        <p:nvSpPr>
          <p:cNvPr id="6" name="Oval 5"/>
          <p:cNvSpPr/>
          <p:nvPr/>
        </p:nvSpPr>
        <p:spPr>
          <a:xfrm>
            <a:off x="4155926" y="2501691"/>
            <a:ext cx="1635434" cy="904457"/>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791359" y="3406148"/>
            <a:ext cx="2579435" cy="2292489"/>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70619" y="1921830"/>
            <a:ext cx="1635434" cy="1216936"/>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414211" y="0"/>
            <a:ext cx="2498589" cy="1630948"/>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umv_2004_bw.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3636" y="-3354"/>
            <a:ext cx="8314075"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9732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5"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pPr eaLnBrk="1" hangingPunct="1"/>
            <a:r>
              <a:rPr lang="en-US" dirty="0" smtClean="0"/>
              <a:t>Super-Luminous Supernovae (Hydrogen)</a:t>
            </a:r>
            <a:endParaRPr lang="en-US" dirty="0"/>
          </a:p>
        </p:txBody>
      </p:sp>
      <p:sp>
        <p:nvSpPr>
          <p:cNvPr id="15" name="Slide Number Placeholder 3"/>
          <p:cNvSpPr>
            <a:spLocks noGrp="1"/>
          </p:cNvSpPr>
          <p:nvPr>
            <p:ph type="sldNum" sz="quarter" idx="12"/>
          </p:nvPr>
        </p:nvSpPr>
        <p:spPr>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12700">
                <a:solidFill>
                  <a:srgbClr val="000000"/>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txBody>
          <a:bodyPr/>
          <a:lstStyle/>
          <a:p>
            <a:fld id="{467723D2-8E70-124E-B6C5-BA86D713FEA5}" type="slidenum">
              <a:rPr lang="en-US"/>
              <a:pPr/>
              <a:t>21</a:t>
            </a:fld>
            <a:endParaRPr lang="en-US"/>
          </a:p>
        </p:txBody>
      </p:sp>
      <p:pic>
        <p:nvPicPr>
          <p:cNvPr id="33795" name="Picture 3"/>
          <p:cNvPicPr>
            <a:picLocks noChangeArrowheads="1"/>
          </p:cNvPicPr>
          <p:nvPr/>
        </p:nvPicPr>
        <p:blipFill>
          <a:blip r:embed="rId2">
            <a:extLst>
              <a:ext uri="{28A0092B-C50C-407E-A947-70E740481C1C}">
                <a14:useLocalDpi xmlns="" xmlns:p="http://schemas.openxmlformats.org/presentationml/2006/main" xmlns:a="http://schemas.openxmlformats.org/drawingml/2006/main" xmlns:r="http://schemas.openxmlformats.org/officeDocument/2006/relationships" xmlns:a14="http://schemas.microsoft.com/office/drawing/2010/main" xmlns:mv="urn:schemas-microsoft-com:mac:vml" xmlns:mc="http://schemas.openxmlformats.org/markup-compatibility/2006" val="0"/>
              </a:ext>
            </a:extLst>
          </a:blip>
          <a:srcRect/>
          <a:stretch>
            <a:fillRect/>
          </a:stretch>
        </p:blipFill>
        <p:spPr bwMode="auto">
          <a:xfrm>
            <a:off x="-286756" y="2007229"/>
            <a:ext cx="5011533" cy="3591148"/>
          </a:xfrm>
          <a:prstGeom prst="rect">
            <a:avLst/>
          </a:prstGeom>
          <a:noFill/>
          <a:ln>
            <a:noFill/>
          </a:ln>
          <a:effectLst>
            <a:outerShdw blurRad="63500" dist="38099" dir="2700000" algn="ctr" rotWithShape="0">
              <a:srgbClr val="808080">
                <a:alpha val="74997"/>
              </a:srgbClr>
            </a:outerShdw>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cap="flat">
                <a:solidFill>
                  <a:srgbClr val="000000"/>
                </a:solidFill>
                <a:miter lim="800000"/>
                <a:headEnd/>
                <a:tailEnd/>
              </a14:hiddenLine>
            </a:ext>
          </a:extLst>
        </p:spPr>
      </p:pic>
      <p:pic>
        <p:nvPicPr>
          <p:cNvPr id="33797" name="Picture 5"/>
          <p:cNvPicPr>
            <a:picLocks noChangeArrowheads="1"/>
          </p:cNvPicPr>
          <p:nvPr/>
        </p:nvPicPr>
        <p:blipFill>
          <a:blip r:embed="rId3">
            <a:extLst>
              <a:ext uri="{28A0092B-C50C-407E-A947-70E740481C1C}">
                <a14:useLocalDpi xmlns="" xmlns:p="http://schemas.openxmlformats.org/presentationml/2006/main" xmlns:a="http://schemas.openxmlformats.org/drawingml/2006/main" xmlns:r="http://schemas.openxmlformats.org/officeDocument/2006/relationships" xmlns:a14="http://schemas.microsoft.com/office/drawing/2010/main" xmlns:mv="urn:schemas-microsoft-com:mac:vml" xmlns:mc="http://schemas.openxmlformats.org/markup-compatibility/2006" val="0"/>
              </a:ext>
            </a:extLst>
          </a:blip>
          <a:srcRect/>
          <a:stretch>
            <a:fillRect/>
          </a:stretch>
        </p:blipFill>
        <p:spPr bwMode="auto">
          <a:xfrm>
            <a:off x="4257973" y="2022029"/>
            <a:ext cx="5027414" cy="3510484"/>
          </a:xfrm>
          <a:prstGeom prst="rect">
            <a:avLst/>
          </a:prstGeom>
          <a:noFill/>
          <a:ln>
            <a:noFill/>
          </a:ln>
          <a:effectLst>
            <a:outerShdw blurRad="63500" dist="38099" dir="2700000" algn="ctr" rotWithShape="0">
              <a:srgbClr val="69676D">
                <a:alpha val="69998"/>
              </a:srgbClr>
            </a:outerShdw>
          </a:effectLst>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cap="flat">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US" smtClean="0"/>
              <a:t>45</a:t>
            </a:r>
            <a:endParaRPr lang="en-US"/>
          </a:p>
        </p:txBody>
      </p:sp>
      <p:sp>
        <p:nvSpPr>
          <p:cNvPr id="8" name="TextBox 7"/>
          <p:cNvSpPr txBox="1"/>
          <p:nvPr/>
        </p:nvSpPr>
        <p:spPr>
          <a:xfrm>
            <a:off x="109324" y="6294750"/>
            <a:ext cx="1160181" cy="369332"/>
          </a:xfrm>
          <a:prstGeom prst="rect">
            <a:avLst/>
          </a:prstGeom>
          <a:noFill/>
        </p:spPr>
        <p:txBody>
          <a:bodyPr wrap="none" rtlCol="0">
            <a:spAutoFit/>
          </a:bodyPr>
          <a:lstStyle/>
          <a:p>
            <a:r>
              <a:rPr lang="en-US" dirty="0" smtClean="0"/>
              <a:t>R. </a:t>
            </a:r>
            <a:r>
              <a:rPr lang="en-US" dirty="0" err="1" smtClean="0"/>
              <a:t>Quimby</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12700">
                <a:solidFill>
                  <a:srgbClr val="000000"/>
                </a:solidFill>
                <a:miter lim="800000"/>
                <a:headEnd/>
                <a:tailEnd/>
              </a14:hiddenLine>
            </a:ext>
            <a:ext uri="{AF507438-7753-43e0-B8FC-AC1667EBCBE1}">
              <a14:hiddenEffects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txBody>
          <a:bodyPr/>
          <a:lstStyle/>
          <a:p>
            <a:fld id="{BE7DAE26-1C15-3A46-88A2-0FE6DB533BA1}" type="slidenum">
              <a:rPr lang="en-US"/>
              <a:pPr/>
              <a:t>22</a:t>
            </a:fld>
            <a:endParaRPr lang="en-US"/>
          </a:p>
        </p:txBody>
      </p:sp>
      <p:sp>
        <p:nvSpPr>
          <p:cNvPr id="48129" name="Rectangle 1"/>
          <p:cNvSpPr>
            <a:spLocks noGrp="1" noChangeArrowheads="1"/>
          </p:cNvSpPr>
          <p:nvPr>
            <p:ph type="title"/>
          </p:nvPr>
        </p:nvSpPr>
        <p:spPr>
          <a:xfrm>
            <a:off x="553641" y="178594"/>
            <a:ext cx="8036719" cy="1437680"/>
          </a:xfrm>
        </p:spPr>
        <p:txBody>
          <a:bodyPr/>
          <a:lstStyle/>
          <a:p>
            <a:pPr eaLnBrk="1" hangingPunct="1"/>
            <a:r>
              <a:rPr lang="en-US" dirty="0" smtClean="0"/>
              <a:t>Superluminal Supernovae </a:t>
            </a:r>
            <a:br>
              <a:rPr lang="en-US" dirty="0" smtClean="0"/>
            </a:br>
            <a:r>
              <a:rPr lang="en-US" dirty="0" smtClean="0"/>
              <a:t>(no Hydrogen)</a:t>
            </a:r>
            <a:endParaRPr lang="en-US" dirty="0"/>
          </a:p>
        </p:txBody>
      </p:sp>
      <p:pic>
        <p:nvPicPr>
          <p:cNvPr id="43011" name="Picture 2"/>
          <p:cNvPicPr>
            <a:picLocks noChangeAspect="1" noChangeArrowheads="1"/>
          </p:cNvPicPr>
          <p:nvPr/>
        </p:nvPicPr>
        <p:blipFill>
          <a:blip r:embed="rId2"/>
          <a:srcRect/>
          <a:stretch>
            <a:fillRect/>
          </a:stretch>
        </p:blipFill>
        <p:spPr bwMode="auto">
          <a:xfrm>
            <a:off x="1610693" y="1803797"/>
            <a:ext cx="6283151" cy="4277320"/>
          </a:xfrm>
          <a:prstGeom prst="rect">
            <a:avLst/>
          </a:prstGeom>
          <a:noFill/>
          <a:ln w="12700">
            <a:noFill/>
            <a:miter lim="800000"/>
            <a:headEnd/>
            <a:tailEnd/>
          </a:ln>
        </p:spPr>
      </p:pic>
      <p:sp>
        <p:nvSpPr>
          <p:cNvPr id="6" name="Footer Placeholder 5"/>
          <p:cNvSpPr>
            <a:spLocks noGrp="1"/>
          </p:cNvSpPr>
          <p:nvPr>
            <p:ph type="ftr" sz="quarter" idx="11"/>
          </p:nvPr>
        </p:nvSpPr>
        <p:spPr/>
        <p:txBody>
          <a:bodyPr/>
          <a:lstStyle/>
          <a:p>
            <a:r>
              <a:rPr lang="en-US" smtClean="0"/>
              <a:t>45</a:t>
            </a:r>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alphaModFix/>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3">
                    <a14:imgEffect>
                      <a14:brightnessContrast bright="-63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33333" b="47608"/>
          <a:stretch/>
        </p:blipFill>
        <p:spPr>
          <a:xfrm>
            <a:off x="0" y="-1"/>
            <a:ext cx="9144000" cy="6857999"/>
          </a:xfrm>
          <a:prstGeom prst="rect">
            <a:avLst/>
          </a:prstGeom>
        </p:spPr>
      </p:pic>
      <p:pic>
        <p:nvPicPr>
          <p:cNvPr id="4" name="Picture 3" descr="sample.jpg"/>
          <p:cNvPicPr>
            <a:picLocks noChangeAspect="1"/>
          </p:cNvPicPr>
          <p:nvPr/>
        </p:nvPicPr>
        <p:blipFill rotWithShape="1">
          <a:blip r:embed="rId4">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5">
                    <a14:imgEffect>
                      <a14:brightnessContrast bright="33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510" t="20000" r="14296" b="10"/>
          <a:stretch/>
        </p:blipFill>
        <p:spPr>
          <a:xfrm>
            <a:off x="-14492" y="2393422"/>
            <a:ext cx="4865942" cy="3503027"/>
          </a:xfrm>
          <a:prstGeom prst="rect">
            <a:avLst/>
          </a:prstGeom>
        </p:spPr>
      </p:pic>
      <p:pic>
        <p:nvPicPr>
          <p:cNvPr id="5" name="Picture 4" descr="namcvns.png"/>
          <p:cNvPicPr>
            <a:picLocks noChangeAspect="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611" t="6518" r="6053" b="2800"/>
          <a:stretch/>
        </p:blipFill>
        <p:spPr>
          <a:xfrm>
            <a:off x="4513590" y="2370332"/>
            <a:ext cx="4631765" cy="3526117"/>
          </a:xfrm>
          <a:prstGeom prst="rect">
            <a:avLst/>
          </a:prstGeom>
        </p:spPr>
      </p:pic>
      <p:sp>
        <p:nvSpPr>
          <p:cNvPr id="6" name="Title 5"/>
          <p:cNvSpPr>
            <a:spLocks noGrp="1"/>
          </p:cNvSpPr>
          <p:nvPr>
            <p:ph type="title"/>
          </p:nvPr>
        </p:nvSpPr>
        <p:spPr/>
        <p:txBody>
          <a:bodyPr>
            <a:normAutofit/>
          </a:bodyPr>
          <a:lstStyle/>
          <a:p>
            <a:r>
              <a:rPr lang="en-US" dirty="0" smtClean="0"/>
              <a:t>Double White Dwarfs (AM </a:t>
            </a:r>
            <a:r>
              <a:rPr lang="en-US" dirty="0" err="1" smtClean="0"/>
              <a:t>CVn</a:t>
            </a:r>
            <a:r>
              <a:rPr lang="en-US" dirty="0" smtClean="0"/>
              <a:t>)</a:t>
            </a:r>
            <a:endParaRPr lang="en-US" sz="2800" dirty="0"/>
          </a:p>
        </p:txBody>
      </p:sp>
      <p:sp>
        <p:nvSpPr>
          <p:cNvPr id="12" name="TextBox 11"/>
          <p:cNvSpPr txBox="1"/>
          <p:nvPr/>
        </p:nvSpPr>
        <p:spPr>
          <a:xfrm>
            <a:off x="7186704" y="2663725"/>
            <a:ext cx="717177" cy="369332"/>
          </a:xfrm>
          <a:prstGeom prst="rect">
            <a:avLst/>
          </a:prstGeom>
          <a:noFill/>
        </p:spPr>
        <p:txBody>
          <a:bodyPr wrap="square" rtlCol="0">
            <a:spAutoFit/>
          </a:bodyPr>
          <a:lstStyle/>
          <a:p>
            <a:r>
              <a:rPr lang="en-US" b="1" dirty="0" smtClean="0">
                <a:solidFill>
                  <a:schemeClr val="bg1"/>
                </a:solidFill>
              </a:rPr>
              <a:t>PTF</a:t>
            </a:r>
            <a:endParaRPr lang="en-US" b="1" dirty="0">
              <a:solidFill>
                <a:schemeClr val="bg1"/>
              </a:solidFill>
            </a:endParaRPr>
          </a:p>
        </p:txBody>
      </p:sp>
      <p:sp>
        <p:nvSpPr>
          <p:cNvPr id="13" name="TextBox 12"/>
          <p:cNvSpPr txBox="1"/>
          <p:nvPr/>
        </p:nvSpPr>
        <p:spPr>
          <a:xfrm>
            <a:off x="6723528" y="3348599"/>
            <a:ext cx="717177" cy="369332"/>
          </a:xfrm>
          <a:prstGeom prst="rect">
            <a:avLst/>
          </a:prstGeom>
          <a:noFill/>
        </p:spPr>
        <p:txBody>
          <a:bodyPr wrap="square" rtlCol="0">
            <a:spAutoFit/>
          </a:bodyPr>
          <a:lstStyle/>
          <a:p>
            <a:r>
              <a:rPr lang="en-US" b="1" dirty="0" smtClean="0">
                <a:solidFill>
                  <a:schemeClr val="bg1"/>
                </a:solidFill>
              </a:rPr>
              <a:t>SDSS</a:t>
            </a:r>
            <a:endParaRPr lang="en-US" b="1" dirty="0">
              <a:solidFill>
                <a:schemeClr val="bg1"/>
              </a:solidFill>
            </a:endParaRPr>
          </a:p>
        </p:txBody>
      </p:sp>
      <p:cxnSp>
        <p:nvCxnSpPr>
          <p:cNvPr id="15" name="Straight Arrow Connector 14"/>
          <p:cNvCxnSpPr/>
          <p:nvPr/>
        </p:nvCxnSpPr>
        <p:spPr>
          <a:xfrm>
            <a:off x="7306235" y="3618664"/>
            <a:ext cx="388471" cy="99267"/>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694706" y="2719294"/>
            <a:ext cx="582706" cy="139791"/>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ooter Placeholder 16"/>
          <p:cNvSpPr>
            <a:spLocks noGrp="1"/>
          </p:cNvSpPr>
          <p:nvPr>
            <p:ph type="ftr" sz="quarter" idx="11"/>
          </p:nvPr>
        </p:nvSpPr>
        <p:spPr/>
        <p:txBody>
          <a:bodyPr/>
          <a:lstStyle/>
          <a:p>
            <a:r>
              <a:rPr lang="en-US" smtClean="0"/>
              <a:t>45</a:t>
            </a:r>
            <a:endParaRPr lang="en-US"/>
          </a:p>
        </p:txBody>
      </p:sp>
      <p:sp>
        <p:nvSpPr>
          <p:cNvPr id="18" name="Slide Number Placeholder 17"/>
          <p:cNvSpPr>
            <a:spLocks noGrp="1"/>
          </p:cNvSpPr>
          <p:nvPr>
            <p:ph type="sldNum" sz="quarter" idx="12"/>
          </p:nvPr>
        </p:nvSpPr>
        <p:spPr/>
        <p:txBody>
          <a:bodyPr/>
          <a:lstStyle/>
          <a:p>
            <a:fld id="{909F42FC-8622-6E45-A5EC-44CB5BDDD556}" type="slidenum">
              <a:rPr lang="en-US" smtClean="0"/>
              <a:pPr/>
              <a:t>23</a:t>
            </a:fld>
            <a:endParaRPr lang="en-US"/>
          </a:p>
        </p:txBody>
      </p:sp>
      <p:sp>
        <p:nvSpPr>
          <p:cNvPr id="19" name="TextBox 18"/>
          <p:cNvSpPr txBox="1"/>
          <p:nvPr/>
        </p:nvSpPr>
        <p:spPr>
          <a:xfrm>
            <a:off x="784913" y="5052350"/>
            <a:ext cx="532042" cy="369332"/>
          </a:xfrm>
          <a:prstGeom prst="rect">
            <a:avLst/>
          </a:prstGeom>
          <a:noFill/>
        </p:spPr>
        <p:txBody>
          <a:bodyPr wrap="square" rtlCol="0">
            <a:spAutoFit/>
          </a:bodyPr>
          <a:lstStyle/>
          <a:p>
            <a:r>
              <a:rPr lang="en-US" dirty="0" smtClean="0"/>
              <a:t>WD</a:t>
            </a:r>
            <a:endParaRPr lang="en-US" dirty="0"/>
          </a:p>
        </p:txBody>
      </p:sp>
      <p:sp>
        <p:nvSpPr>
          <p:cNvPr id="20" name="Rectangle 19"/>
          <p:cNvSpPr/>
          <p:nvPr/>
        </p:nvSpPr>
        <p:spPr>
          <a:xfrm>
            <a:off x="2612759" y="4090944"/>
            <a:ext cx="532042" cy="369332"/>
          </a:xfrm>
          <a:prstGeom prst="rect">
            <a:avLst/>
          </a:prstGeom>
        </p:spPr>
        <p:txBody>
          <a:bodyPr wrap="square">
            <a:spAutoFit/>
          </a:bodyPr>
          <a:lstStyle/>
          <a:p>
            <a:r>
              <a:rPr lang="en-US" dirty="0" smtClean="0">
                <a:solidFill>
                  <a:schemeClr val="bg1"/>
                </a:solidFill>
              </a:rPr>
              <a:t>WD</a:t>
            </a:r>
            <a:endParaRPr lang="en-US" dirty="0">
              <a:solidFill>
                <a:schemeClr val="bg1"/>
              </a:solidFill>
            </a:endParaRPr>
          </a:p>
        </p:txBody>
      </p:sp>
      <p:sp>
        <p:nvSpPr>
          <p:cNvPr id="21" name="Rectangle 20"/>
          <p:cNvSpPr/>
          <p:nvPr/>
        </p:nvSpPr>
        <p:spPr>
          <a:xfrm>
            <a:off x="1390466" y="2514469"/>
            <a:ext cx="1122120" cy="369332"/>
          </a:xfrm>
          <a:prstGeom prst="rect">
            <a:avLst/>
          </a:prstGeom>
        </p:spPr>
        <p:txBody>
          <a:bodyPr wrap="square">
            <a:spAutoFit/>
          </a:bodyPr>
          <a:lstStyle/>
          <a:p>
            <a:r>
              <a:rPr lang="en-US" dirty="0" smtClean="0"/>
              <a:t>AM </a:t>
            </a:r>
            <a:r>
              <a:rPr lang="en-US" dirty="0" err="1" smtClean="0"/>
              <a:t>CVn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4223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Gravity: The Final Frontier</a:t>
            </a:r>
            <a:endParaRPr lang="en-US" dirty="0"/>
          </a:p>
        </p:txBody>
      </p:sp>
      <p:pic>
        <p:nvPicPr>
          <p:cNvPr id="6" name="116648main_CollidingWdwarves.mov">
            <a:hlinkClick r:id="" action="ppaction://media"/>
          </p:cNvPr>
          <p:cNvPicPr/>
          <p:nvPr>
            <p:ph idx="1"/>
            <a:videoFile r:link="rId1"/>
          </p:nvPr>
        </p:nvPicPr>
        <p:blipFill>
          <a:blip r:embed="rId3"/>
          <a:stretch>
            <a:fillRect/>
          </a:stretch>
        </p:blipFill>
        <p:spPr>
          <a:xfrm>
            <a:off x="900545" y="1365460"/>
            <a:ext cx="7382357" cy="4990889"/>
          </a:xfrm>
        </p:spPr>
      </p:pic>
      <p:sp>
        <p:nvSpPr>
          <p:cNvPr id="4" name="Footer Placeholder 3"/>
          <p:cNvSpPr>
            <a:spLocks noGrp="1"/>
          </p:cNvSpPr>
          <p:nvPr>
            <p:ph type="ftr" sz="quarter" idx="11"/>
          </p:nvPr>
        </p:nvSpPr>
        <p:spPr/>
        <p:txBody>
          <a:bodyPr/>
          <a:lstStyle/>
          <a:p>
            <a:r>
              <a:rPr lang="en-US" smtClean="0"/>
              <a:t>45</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24</a:t>
            </a:fld>
            <a:endParaRPr lang="en-US"/>
          </a:p>
        </p:txBody>
      </p:sp>
      <p:sp>
        <p:nvSpPr>
          <p:cNvPr id="7" name="TextBox 6"/>
          <p:cNvSpPr txBox="1"/>
          <p:nvPr/>
        </p:nvSpPr>
        <p:spPr>
          <a:xfrm>
            <a:off x="600364" y="6511642"/>
            <a:ext cx="2739715" cy="369332"/>
          </a:xfrm>
          <a:prstGeom prst="rect">
            <a:avLst/>
          </a:prstGeom>
          <a:noFill/>
        </p:spPr>
        <p:txBody>
          <a:bodyPr wrap="none" rtlCol="0">
            <a:spAutoFit/>
          </a:bodyPr>
          <a:lstStyle/>
          <a:p>
            <a:r>
              <a:rPr lang="en-US" dirty="0" smtClean="0"/>
              <a:t>Source: LISA Mission, NASA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Weird Outcomes: Carbon Stars, Calcium Ashes, Thermonuclear Explosions</a:t>
            </a:r>
            <a:endParaRPr lang="en-US" dirty="0"/>
          </a:p>
        </p:txBody>
      </p:sp>
      <p:sp>
        <p:nvSpPr>
          <p:cNvPr id="4" name="Footer Placeholder 3"/>
          <p:cNvSpPr>
            <a:spLocks noGrp="1"/>
          </p:cNvSpPr>
          <p:nvPr>
            <p:ph type="ftr" sz="quarter" idx="11"/>
          </p:nvPr>
        </p:nvSpPr>
        <p:spPr/>
        <p:txBody>
          <a:bodyPr/>
          <a:lstStyle/>
          <a:p>
            <a:r>
              <a:rPr lang="en-US" smtClean="0"/>
              <a:t>45</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25</a:t>
            </a:fld>
            <a:endParaRPr lang="en-US"/>
          </a:p>
        </p:txBody>
      </p:sp>
      <p:pic>
        <p:nvPicPr>
          <p:cNvPr id="8" name="Picture 7"/>
          <p:cNvPicPr>
            <a:picLocks noChangeAspect="1"/>
          </p:cNvPicPr>
          <p:nvPr/>
        </p:nvPicPr>
        <p:blipFill>
          <a:blip r:embed="rId2"/>
          <a:stretch>
            <a:fillRect/>
          </a:stretch>
        </p:blipFill>
        <p:spPr>
          <a:xfrm>
            <a:off x="2500090" y="1827288"/>
            <a:ext cx="4572000" cy="4572000"/>
          </a:xfrm>
          <a:prstGeom prst="rect">
            <a:avLst/>
          </a:prstGeom>
        </p:spPr>
      </p:pic>
      <p:sp>
        <p:nvSpPr>
          <p:cNvPr id="9" name="TextBox 8"/>
          <p:cNvSpPr txBox="1"/>
          <p:nvPr/>
        </p:nvSpPr>
        <p:spPr>
          <a:xfrm>
            <a:off x="3290881" y="5707717"/>
            <a:ext cx="3507253" cy="707886"/>
          </a:xfrm>
          <a:prstGeom prst="rect">
            <a:avLst/>
          </a:prstGeom>
          <a:noFill/>
        </p:spPr>
        <p:txBody>
          <a:bodyPr wrap="square" rtlCol="0">
            <a:spAutoFit/>
          </a:bodyPr>
          <a:lstStyle/>
          <a:p>
            <a:r>
              <a:rPr lang="en-US" sz="4000" dirty="0" smtClean="0">
                <a:solidFill>
                  <a:schemeClr val="bg2"/>
                </a:solidFill>
              </a:rPr>
              <a:t>Got Calcium?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 to low latency</a:t>
            </a:r>
            <a:br>
              <a:rPr lang="en-US" dirty="0" smtClean="0"/>
            </a:br>
            <a:r>
              <a:rPr lang="en-US" dirty="0" smtClean="0"/>
              <a:t>(Same night)</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45</a:t>
            </a:r>
            <a:endParaRPr lang="en-US"/>
          </a:p>
        </p:txBody>
      </p:sp>
      <p:sp>
        <p:nvSpPr>
          <p:cNvPr id="3" name="Slide Number Placeholder 2"/>
          <p:cNvSpPr>
            <a:spLocks noGrp="1"/>
          </p:cNvSpPr>
          <p:nvPr>
            <p:ph type="sldNum" sz="quarter" idx="12"/>
          </p:nvPr>
        </p:nvSpPr>
        <p:spPr/>
        <p:txBody>
          <a:bodyPr/>
          <a:lstStyle/>
          <a:p>
            <a:fld id="{FB3FFE1D-1EE9-E842-8B17-D1D437E7A5E3}" type="slidenum">
              <a:rPr lang="en-US" smtClean="0"/>
              <a:pPr/>
              <a:t>26</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54538" y="711794"/>
            <a:ext cx="3714931" cy="6632594"/>
          </a:xfrm>
          <a:prstGeom prst="rect">
            <a:avLst/>
          </a:prstGeom>
        </p:spPr>
      </p:pic>
      <p:sp>
        <p:nvSpPr>
          <p:cNvPr id="10" name="TextBox 9"/>
          <p:cNvSpPr txBox="1"/>
          <p:nvPr/>
        </p:nvSpPr>
        <p:spPr>
          <a:xfrm>
            <a:off x="2483983" y="153520"/>
            <a:ext cx="4604896" cy="461665"/>
          </a:xfrm>
          <a:prstGeom prst="rect">
            <a:avLst/>
          </a:prstGeom>
          <a:noFill/>
        </p:spPr>
        <p:txBody>
          <a:bodyPr wrap="none" rtlCol="0">
            <a:spAutoFit/>
          </a:bodyPr>
          <a:lstStyle/>
          <a:p>
            <a:r>
              <a:rPr lang="en-US" sz="2400" dirty="0" smtClean="0"/>
              <a:t>Rapid Response: PTF10vdl (dry run)</a:t>
            </a:r>
            <a:endParaRPr lang="en-US" sz="2400" dirty="0"/>
          </a:p>
        </p:txBody>
      </p:sp>
      <p:sp>
        <p:nvSpPr>
          <p:cNvPr id="7" name="Footer Placeholder 6"/>
          <p:cNvSpPr>
            <a:spLocks noGrp="1"/>
          </p:cNvSpPr>
          <p:nvPr>
            <p:ph type="ftr" sz="quarter" idx="11"/>
          </p:nvPr>
        </p:nvSpPr>
        <p:spPr/>
        <p:txBody>
          <a:bodyPr/>
          <a:lstStyle/>
          <a:p>
            <a:pPr>
              <a:defRPr/>
            </a:pPr>
            <a:r>
              <a:rPr lang="en-US" smtClean="0"/>
              <a:t>45</a:t>
            </a:r>
            <a:endParaRPr lang="en-US"/>
          </a:p>
        </p:txBody>
      </p:sp>
      <p:sp>
        <p:nvSpPr>
          <p:cNvPr id="8" name="Slide Number Placeholder 7"/>
          <p:cNvSpPr>
            <a:spLocks noGrp="1"/>
          </p:cNvSpPr>
          <p:nvPr>
            <p:ph type="sldNum" sz="quarter" idx="12"/>
          </p:nvPr>
        </p:nvSpPr>
        <p:spPr/>
        <p:txBody>
          <a:bodyPr/>
          <a:lstStyle/>
          <a:p>
            <a:fld id="{FB3FFE1D-1EE9-E842-8B17-D1D437E7A5E3}" type="slidenum">
              <a:rPr lang="en-US" smtClean="0"/>
              <a:pPr/>
              <a:t>27</a:t>
            </a:fld>
            <a:endParaRPr lang="en-US"/>
          </a:p>
        </p:txBody>
      </p:sp>
      <p:sp>
        <p:nvSpPr>
          <p:cNvPr id="9" name="TextBox 8"/>
          <p:cNvSpPr txBox="1"/>
          <p:nvPr/>
        </p:nvSpPr>
        <p:spPr>
          <a:xfrm>
            <a:off x="181411" y="6316504"/>
            <a:ext cx="1853016" cy="369332"/>
          </a:xfrm>
          <a:prstGeom prst="rect">
            <a:avLst/>
          </a:prstGeom>
          <a:noFill/>
        </p:spPr>
        <p:txBody>
          <a:bodyPr wrap="none" rtlCol="0">
            <a:spAutoFit/>
          </a:bodyPr>
          <a:lstStyle/>
          <a:p>
            <a:r>
              <a:rPr lang="en-US" dirty="0" smtClean="0"/>
              <a:t>Led by A. Gal-Yam</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182"/>
            <a:ext cx="8229600" cy="1143000"/>
          </a:xfrm>
        </p:spPr>
        <p:txBody>
          <a:bodyPr>
            <a:normAutofit fontScale="90000"/>
          </a:bodyPr>
          <a:lstStyle/>
          <a:p>
            <a:r>
              <a:rPr lang="en-US" dirty="0" smtClean="0">
                <a:ln>
                  <a:solidFill>
                    <a:schemeClr val="bg2"/>
                  </a:solidFill>
                </a:ln>
              </a:rPr>
              <a:t>PTF11kly: A nearby </a:t>
            </a:r>
            <a:r>
              <a:rPr lang="en-US" dirty="0" err="1" smtClean="0">
                <a:ln>
                  <a:solidFill>
                    <a:schemeClr val="bg2"/>
                  </a:solidFill>
                </a:ln>
              </a:rPr>
              <a:t>Ia</a:t>
            </a:r>
            <a:r>
              <a:rPr lang="en-US" dirty="0" smtClean="0">
                <a:ln>
                  <a:solidFill>
                    <a:schemeClr val="bg2"/>
                  </a:solidFill>
                </a:ln>
              </a:rPr>
              <a:t> Explosion</a:t>
            </a:r>
            <a:br>
              <a:rPr lang="en-US" dirty="0" smtClean="0">
                <a:ln>
                  <a:solidFill>
                    <a:schemeClr val="bg2"/>
                  </a:solidFill>
                </a:ln>
              </a:rPr>
            </a:br>
            <a:r>
              <a:rPr lang="en-US" dirty="0" smtClean="0">
                <a:ln>
                  <a:solidFill>
                    <a:schemeClr val="bg2"/>
                  </a:solidFill>
                </a:ln>
              </a:rPr>
              <a:t>(Rosetta Stone)</a:t>
            </a:r>
            <a:endParaRPr lang="en-US" dirty="0">
              <a:ln>
                <a:solidFill>
                  <a:schemeClr val="bg2"/>
                </a:solidFill>
              </a:ln>
            </a:endParaRPr>
          </a:p>
        </p:txBody>
      </p:sp>
      <p:pic>
        <p:nvPicPr>
          <p:cNvPr id="4" name="Content Placeholder 3" descr="m101_mos_edit.jpg"/>
          <p:cNvPicPr>
            <a:picLocks noGrp="1" noChangeAspect="1"/>
          </p:cNvPicPr>
          <p:nvPr>
            <p:ph idx="1"/>
          </p:nvPr>
        </p:nvPicPr>
        <p:blipFill>
          <a:blip r:embed="rId2"/>
          <a:stretch>
            <a:fillRect/>
          </a:stretch>
        </p:blipFill>
        <p:spPr>
          <a:xfrm>
            <a:off x="2286000" y="1371600"/>
            <a:ext cx="4400023" cy="5238260"/>
          </a:xfrm>
        </p:spPr>
      </p:pic>
      <p:sp>
        <p:nvSpPr>
          <p:cNvPr id="6" name="Footer Placeholder 5"/>
          <p:cNvSpPr>
            <a:spLocks noGrp="1"/>
          </p:cNvSpPr>
          <p:nvPr>
            <p:ph type="ftr" sz="quarter" idx="11"/>
          </p:nvPr>
        </p:nvSpPr>
        <p:spPr/>
        <p:txBody>
          <a:bodyPr/>
          <a:lstStyle/>
          <a:p>
            <a:pPr>
              <a:defRPr/>
            </a:pPr>
            <a:r>
              <a:rPr lang="en-US" smtClean="0"/>
              <a:t>45</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28</a:t>
            </a:fld>
            <a:endParaRPr lang="en-US"/>
          </a:p>
        </p:txBody>
      </p:sp>
      <p:sp>
        <p:nvSpPr>
          <p:cNvPr id="8" name="TextBox 7"/>
          <p:cNvSpPr txBox="1"/>
          <p:nvPr/>
        </p:nvSpPr>
        <p:spPr>
          <a:xfrm>
            <a:off x="238107" y="6259803"/>
            <a:ext cx="1331840" cy="646331"/>
          </a:xfrm>
          <a:prstGeom prst="rect">
            <a:avLst/>
          </a:prstGeom>
          <a:noFill/>
        </p:spPr>
        <p:txBody>
          <a:bodyPr wrap="none" rtlCol="0">
            <a:spAutoFit/>
          </a:bodyPr>
          <a:lstStyle/>
          <a:p>
            <a:r>
              <a:rPr lang="en-US" dirty="0" smtClean="0"/>
              <a:t>Nugent et al</a:t>
            </a:r>
          </a:p>
          <a:p>
            <a:r>
              <a:rPr lang="en-US" dirty="0" smtClean="0"/>
              <a:t>Li et al.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dirty="0" smtClean="0"/>
              <a:t>The Palomar Observatory</a:t>
            </a:r>
            <a:endParaRPr lang="en-US" dirty="0"/>
          </a:p>
        </p:txBody>
      </p:sp>
      <p:sp>
        <p:nvSpPr>
          <p:cNvPr id="6" name="Footer Placeholder 5"/>
          <p:cNvSpPr>
            <a:spLocks noGrp="1"/>
          </p:cNvSpPr>
          <p:nvPr>
            <p:ph type="ftr" sz="quarter" idx="11"/>
          </p:nvPr>
        </p:nvSpPr>
        <p:spPr/>
        <p:txBody>
          <a:bodyPr/>
          <a:lstStyle/>
          <a:p>
            <a:pPr>
              <a:defRPr/>
            </a:pPr>
            <a:r>
              <a:rPr lang="en-US" smtClean="0"/>
              <a:t>45</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2</a:t>
            </a:fld>
            <a:endParaRPr lang="en-US"/>
          </a:p>
        </p:txBody>
      </p:sp>
      <p:pic>
        <p:nvPicPr>
          <p:cNvPr id="28676" name="Picture 4" descr="IMG_4227"/>
          <p:cNvPicPr>
            <a:picLocks noChangeAspect="1" noChangeArrowheads="1"/>
          </p:cNvPicPr>
          <p:nvPr/>
        </p:nvPicPr>
        <p:blipFill>
          <a:blip r:embed="rId3"/>
          <a:srcRect/>
          <a:stretch>
            <a:fillRect/>
          </a:stretch>
        </p:blipFill>
        <p:spPr bwMode="auto">
          <a:xfrm>
            <a:off x="-150381" y="1153097"/>
            <a:ext cx="9448800" cy="6297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Supernova</a:t>
            </a:r>
            <a:endParaRPr lang="en-US" dirty="0"/>
          </a:p>
        </p:txBody>
      </p:sp>
      <p:sp>
        <p:nvSpPr>
          <p:cNvPr id="4" name="Footer Placeholder 3"/>
          <p:cNvSpPr>
            <a:spLocks noGrp="1"/>
          </p:cNvSpPr>
          <p:nvPr>
            <p:ph type="ftr" sz="quarter" idx="11"/>
          </p:nvPr>
        </p:nvSpPr>
        <p:spPr/>
        <p:txBody>
          <a:bodyPr/>
          <a:lstStyle/>
          <a:p>
            <a:r>
              <a:rPr lang="en-US" smtClean="0"/>
              <a:t>45</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29</a:t>
            </a:fld>
            <a:endParaRPr lang="en-US"/>
          </a:p>
        </p:txBody>
      </p:sp>
      <p:pic>
        <p:nvPicPr>
          <p:cNvPr id="7" name="Picture 6"/>
          <p:cNvPicPr>
            <a:picLocks noChangeAspect="1"/>
          </p:cNvPicPr>
          <p:nvPr/>
        </p:nvPicPr>
        <p:blipFill>
          <a:blip r:embed="rId2"/>
          <a:stretch>
            <a:fillRect/>
          </a:stretch>
        </p:blipFill>
        <p:spPr>
          <a:xfrm>
            <a:off x="1519804" y="1411428"/>
            <a:ext cx="6200384" cy="5029200"/>
          </a:xfrm>
          <a:prstGeom prst="rect">
            <a:avLst/>
          </a:prstGeom>
        </p:spPr>
      </p:pic>
      <p:sp>
        <p:nvSpPr>
          <p:cNvPr id="9" name="TextBox 8"/>
          <p:cNvSpPr txBox="1"/>
          <p:nvPr/>
        </p:nvSpPr>
        <p:spPr>
          <a:xfrm>
            <a:off x="25057" y="6488545"/>
            <a:ext cx="2588456" cy="369332"/>
          </a:xfrm>
          <a:prstGeom prst="rect">
            <a:avLst/>
          </a:prstGeom>
          <a:noFill/>
        </p:spPr>
        <p:txBody>
          <a:bodyPr wrap="none" rtlCol="0">
            <a:spAutoFit/>
          </a:bodyPr>
          <a:lstStyle/>
          <a:p>
            <a:r>
              <a:rPr lang="en-US" dirty="0" smtClean="0"/>
              <a:t>Source: PTF Collaboration</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45</a:t>
            </a:r>
            <a:endParaRPr lang="en-US"/>
          </a:p>
        </p:txBody>
      </p:sp>
      <p:sp>
        <p:nvSpPr>
          <p:cNvPr id="10" name="Slide Number Placeholder 9"/>
          <p:cNvSpPr>
            <a:spLocks noGrp="1"/>
          </p:cNvSpPr>
          <p:nvPr>
            <p:ph type="sldNum" sz="quarter" idx="12"/>
          </p:nvPr>
        </p:nvSpPr>
        <p:spPr/>
        <p:txBody>
          <a:bodyPr/>
          <a:lstStyle/>
          <a:p>
            <a:fld id="{FB3FFE1D-1EE9-E842-8B17-D1D437E7A5E3}" type="slidenum">
              <a:rPr lang="en-US" smtClean="0"/>
              <a:pPr/>
              <a:t>30</a:t>
            </a:fld>
            <a:endParaRPr lang="en-US"/>
          </a:p>
        </p:txBody>
      </p:sp>
      <p:pic>
        <p:nvPicPr>
          <p:cNvPr id="7" name="ptf_movie.mp4">
            <a:hlinkClick r:id="" action="ppaction://media"/>
          </p:cNvPr>
          <p:cNvPicPr/>
          <p:nvPr>
            <p:ph idx="1"/>
            <a:videoFile r:link="rId1"/>
          </p:nvPr>
        </p:nvPicPr>
        <p:blipFill>
          <a:blip r:embed="rId3"/>
          <a:stretch>
            <a:fillRect/>
          </a:stretch>
        </p:blipFill>
        <p:spPr>
          <a:xfrm>
            <a:off x="113990" y="224121"/>
            <a:ext cx="8886572" cy="6220601"/>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3" name="Picture 3" descr="brad.jpeg"/>
          <p:cNvPicPr>
            <a:picLocks noChangeAspect="1"/>
          </p:cNvPicPr>
          <p:nvPr/>
        </p:nvPicPr>
        <p:blipFill>
          <a:blip r:embed="rId2"/>
          <a:srcRect/>
          <a:stretch>
            <a:fillRect/>
          </a:stretch>
        </p:blipFill>
        <p:spPr bwMode="auto">
          <a:xfrm>
            <a:off x="3006725" y="5210890"/>
            <a:ext cx="2990850" cy="1643063"/>
          </a:xfrm>
          <a:prstGeom prst="rect">
            <a:avLst/>
          </a:prstGeom>
          <a:noFill/>
          <a:ln w="9525">
            <a:noFill/>
            <a:miter lim="800000"/>
            <a:headEnd/>
            <a:tailEnd/>
          </a:ln>
        </p:spPr>
      </p:pic>
      <p:pic>
        <p:nvPicPr>
          <p:cNvPr id="13314" name="Picture 6" descr="nick.jpg"/>
          <p:cNvPicPr>
            <a:picLocks noChangeAspect="1"/>
          </p:cNvPicPr>
          <p:nvPr/>
        </p:nvPicPr>
        <p:blipFill>
          <a:blip r:embed="rId3"/>
          <a:srcRect/>
          <a:stretch>
            <a:fillRect/>
          </a:stretch>
        </p:blipFill>
        <p:spPr bwMode="auto">
          <a:xfrm>
            <a:off x="3201103" y="1265208"/>
            <a:ext cx="2693987" cy="1789112"/>
          </a:xfrm>
          <a:prstGeom prst="rect">
            <a:avLst/>
          </a:prstGeom>
          <a:noFill/>
          <a:ln w="9525">
            <a:noFill/>
            <a:miter lim="800000"/>
            <a:headEnd/>
            <a:tailEnd/>
          </a:ln>
        </p:spPr>
      </p:pic>
      <p:pic>
        <p:nvPicPr>
          <p:cNvPr id="13315" name="Picture 7" descr="quimby.jpg"/>
          <p:cNvPicPr>
            <a:picLocks noChangeAspect="1"/>
          </p:cNvPicPr>
          <p:nvPr/>
        </p:nvPicPr>
        <p:blipFill>
          <a:blip r:embed="rId4"/>
          <a:srcRect/>
          <a:stretch>
            <a:fillRect/>
          </a:stretch>
        </p:blipFill>
        <p:spPr bwMode="auto">
          <a:xfrm>
            <a:off x="5953125" y="927458"/>
            <a:ext cx="2006600" cy="3027362"/>
          </a:xfrm>
          <a:prstGeom prst="rect">
            <a:avLst/>
          </a:prstGeom>
          <a:noFill/>
          <a:ln w="9525">
            <a:noFill/>
            <a:miter lim="800000"/>
            <a:headEnd/>
            <a:tailEnd/>
          </a:ln>
          <a:effectLst/>
        </p:spPr>
      </p:pic>
      <p:pic>
        <p:nvPicPr>
          <p:cNvPr id="13316" name="Picture 5" descr="Mansi.png"/>
          <p:cNvPicPr>
            <a:picLocks noChangeAspect="1"/>
          </p:cNvPicPr>
          <p:nvPr/>
        </p:nvPicPr>
        <p:blipFill>
          <a:blip r:embed="rId5"/>
          <a:srcRect/>
          <a:stretch>
            <a:fillRect/>
          </a:stretch>
        </p:blipFill>
        <p:spPr bwMode="auto">
          <a:xfrm>
            <a:off x="5953125" y="3922585"/>
            <a:ext cx="2005013" cy="2860675"/>
          </a:xfrm>
          <a:prstGeom prst="rect">
            <a:avLst/>
          </a:prstGeom>
          <a:noFill/>
          <a:ln w="9525">
            <a:noFill/>
            <a:miter lim="800000"/>
            <a:headEnd/>
            <a:tailEnd/>
          </a:ln>
        </p:spPr>
      </p:pic>
      <p:pic>
        <p:nvPicPr>
          <p:cNvPr id="13317" name="Picture 8" descr="sagi.jpg"/>
          <p:cNvPicPr>
            <a:picLocks noChangeAspect="1"/>
          </p:cNvPicPr>
          <p:nvPr/>
        </p:nvPicPr>
        <p:blipFill>
          <a:blip r:embed="rId6"/>
          <a:srcRect/>
          <a:stretch>
            <a:fillRect/>
          </a:stretch>
        </p:blipFill>
        <p:spPr bwMode="auto">
          <a:xfrm>
            <a:off x="2976563" y="3040810"/>
            <a:ext cx="2979737" cy="2235200"/>
          </a:xfrm>
          <a:prstGeom prst="rect">
            <a:avLst/>
          </a:prstGeom>
          <a:noFill/>
          <a:ln w="9525">
            <a:noFill/>
            <a:miter lim="800000"/>
            <a:headEnd/>
            <a:tailEnd/>
          </a:ln>
        </p:spPr>
      </p:pic>
      <p:pic>
        <p:nvPicPr>
          <p:cNvPr id="13318" name="Picture 4" descr="evan.jpg"/>
          <p:cNvPicPr>
            <a:picLocks noChangeAspect="1"/>
          </p:cNvPicPr>
          <p:nvPr/>
        </p:nvPicPr>
        <p:blipFill>
          <a:blip r:embed="rId7"/>
          <a:srcRect/>
          <a:stretch>
            <a:fillRect/>
          </a:stretch>
        </p:blipFill>
        <p:spPr bwMode="auto">
          <a:xfrm>
            <a:off x="1215952" y="1251698"/>
            <a:ext cx="2005013" cy="2647950"/>
          </a:xfrm>
          <a:prstGeom prst="rect">
            <a:avLst/>
          </a:prstGeom>
          <a:noFill/>
          <a:ln w="9525">
            <a:noFill/>
            <a:miter lim="800000"/>
            <a:headEnd/>
            <a:tailEnd/>
          </a:ln>
        </p:spPr>
      </p:pic>
      <p:pic>
        <p:nvPicPr>
          <p:cNvPr id="13319" name="Picture 1" descr="nickK.jpg"/>
          <p:cNvPicPr>
            <a:picLocks noChangeAspect="1"/>
          </p:cNvPicPr>
          <p:nvPr/>
        </p:nvPicPr>
        <p:blipFill>
          <a:blip r:embed="rId8"/>
          <a:srcRect/>
          <a:stretch>
            <a:fillRect/>
          </a:stretch>
        </p:blipFill>
        <p:spPr bwMode="auto">
          <a:xfrm>
            <a:off x="1157142" y="3886137"/>
            <a:ext cx="2001837" cy="2968625"/>
          </a:xfrm>
          <a:prstGeom prst="rect">
            <a:avLst/>
          </a:prstGeom>
          <a:noFill/>
          <a:ln w="9525">
            <a:noFill/>
            <a:miter lim="800000"/>
            <a:headEnd/>
            <a:tailEnd/>
          </a:ln>
        </p:spPr>
      </p:pic>
      <p:sp>
        <p:nvSpPr>
          <p:cNvPr id="9" name="Title 8"/>
          <p:cNvSpPr>
            <a:spLocks noGrp="1"/>
          </p:cNvSpPr>
          <p:nvPr>
            <p:ph type="title"/>
          </p:nvPr>
        </p:nvSpPr>
        <p:spPr>
          <a:xfrm>
            <a:off x="457200" y="71988"/>
            <a:ext cx="8229600" cy="1143000"/>
          </a:xfrm>
        </p:spPr>
        <p:txBody>
          <a:bodyPr/>
          <a:lstStyle/>
          <a:p>
            <a:r>
              <a:rPr lang="en-US" dirty="0" smtClean="0"/>
              <a:t>Talent matters as much as capital</a:t>
            </a:r>
            <a:endParaRPr lang="en-US" dirty="0"/>
          </a:p>
        </p:txBody>
      </p:sp>
      <p:sp>
        <p:nvSpPr>
          <p:cNvPr id="10" name="Slide Number Placeholder 9"/>
          <p:cNvSpPr>
            <a:spLocks noGrp="1"/>
          </p:cNvSpPr>
          <p:nvPr>
            <p:ph type="sldNum" sz="quarter" idx="12"/>
          </p:nvPr>
        </p:nvSpPr>
        <p:spPr/>
        <p:txBody>
          <a:bodyPr/>
          <a:lstStyle/>
          <a:p>
            <a:fld id="{FB3FFE1D-1EE9-E842-8B17-D1D437E7A5E3}" type="slidenum">
              <a:rPr lang="en-US" smtClean="0"/>
              <a:pPr/>
              <a:t>31</a:t>
            </a:fld>
            <a:endParaRPr lang="en-US"/>
          </a:p>
        </p:txBody>
      </p:sp>
      <p:sp>
        <p:nvSpPr>
          <p:cNvPr id="11" name="Footer Placeholder 10"/>
          <p:cNvSpPr>
            <a:spLocks noGrp="1"/>
          </p:cNvSpPr>
          <p:nvPr>
            <p:ph type="ftr" sz="quarter" idx="11"/>
          </p:nvPr>
        </p:nvSpPr>
        <p:spPr/>
        <p:txBody>
          <a:bodyPr/>
          <a:lstStyle/>
          <a:p>
            <a:r>
              <a:rPr lang="en-US" smtClean="0"/>
              <a:t>45</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next?</a:t>
            </a:r>
            <a:endParaRPr lang="en-US" dirty="0"/>
          </a:p>
        </p:txBody>
      </p:sp>
      <p:sp>
        <p:nvSpPr>
          <p:cNvPr id="3" name="Subtitle 2"/>
          <p:cNvSpPr>
            <a:spLocks noGrp="1"/>
          </p:cNvSpPr>
          <p:nvPr>
            <p:ph type="subTitle" idx="1"/>
          </p:nvPr>
        </p:nvSpPr>
        <p:spPr/>
        <p:txBody>
          <a:bodyPr/>
          <a:lstStyle/>
          <a:p>
            <a:r>
              <a:rPr lang="en-US" dirty="0" smtClean="0"/>
              <a:t>S. R. Kulkarni</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smtClean="0"/>
              <a:t>Short timescale is terra incognito</a:t>
            </a:r>
          </a:p>
        </p:txBody>
      </p:sp>
      <p:pic>
        <p:nvPicPr>
          <p:cNvPr id="73731" name="Picture 4"/>
          <p:cNvPicPr>
            <a:picLocks noChangeAspect="1"/>
          </p:cNvPicPr>
          <p:nvPr/>
        </p:nvPicPr>
        <p:blipFill>
          <a:blip r:embed="rId2"/>
          <a:srcRect/>
          <a:stretch>
            <a:fillRect/>
          </a:stretch>
        </p:blipFill>
        <p:spPr bwMode="auto">
          <a:xfrm>
            <a:off x="862013" y="1536700"/>
            <a:ext cx="7480300" cy="5118100"/>
          </a:xfrm>
          <a:prstGeom prst="rect">
            <a:avLst/>
          </a:prstGeom>
          <a:noFill/>
          <a:ln w="9525">
            <a:noFill/>
            <a:miter lim="800000"/>
            <a:headEnd/>
            <a:tailEnd/>
          </a:ln>
        </p:spPr>
      </p:pic>
      <p:sp>
        <p:nvSpPr>
          <p:cNvPr id="73733"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45</a:t>
            </a:r>
            <a:endParaRPr lang="en-US" smtClean="0">
              <a:latin typeface="Arial" charset="0"/>
              <a:ea typeface="Arial" charset="0"/>
              <a:cs typeface="Arial"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33</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PTF: The Next Generation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40-square degree imager on P48</a:t>
            </a:r>
          </a:p>
          <a:p>
            <a:r>
              <a:rPr lang="en-US" dirty="0" smtClean="0"/>
              <a:t>Target-of-Opportunity Telescope for rapid spectral classification</a:t>
            </a:r>
          </a:p>
          <a:p>
            <a:pPr lvl="1"/>
            <a:r>
              <a:rPr lang="en-US" dirty="0" smtClean="0"/>
              <a:t>Caltech &amp; National Central University (Taiwan)</a:t>
            </a:r>
          </a:p>
          <a:p>
            <a:r>
              <a:rPr lang="en-US" dirty="0" err="1" smtClean="0"/>
              <a:t>Robo</a:t>
            </a:r>
            <a:r>
              <a:rPr lang="en-US" dirty="0" smtClean="0"/>
              <a:t>-AO for photometry </a:t>
            </a:r>
          </a:p>
          <a:p>
            <a:pPr lvl="1"/>
            <a:r>
              <a:rPr lang="en-US" dirty="0" smtClean="0"/>
              <a:t>Caltech &amp; IUCAA (India)</a:t>
            </a:r>
          </a:p>
          <a:p>
            <a:r>
              <a:rPr lang="en-US" dirty="0" smtClean="0"/>
              <a:t>LIMSAT UV telescope in space</a:t>
            </a:r>
          </a:p>
          <a:p>
            <a:pPr lvl="1"/>
            <a:r>
              <a:rPr lang="en-US" dirty="0" smtClean="0"/>
              <a:t>Eight telescopes (12 cm), Total FOV of 1000 sq deg</a:t>
            </a:r>
          </a:p>
          <a:p>
            <a:pPr lvl="1"/>
            <a:r>
              <a:rPr lang="en-US" dirty="0" smtClean="0"/>
              <a:t>60 kg payload</a:t>
            </a:r>
          </a:p>
          <a:p>
            <a:pPr lvl="1"/>
            <a:r>
              <a:rPr lang="en-US" dirty="0" smtClean="0">
                <a:solidFill>
                  <a:srgbClr val="FF0000"/>
                </a:solidFill>
              </a:rPr>
              <a:t>Israel,</a:t>
            </a:r>
            <a:r>
              <a:rPr lang="en-US" dirty="0" smtClean="0"/>
              <a:t> </a:t>
            </a:r>
            <a:r>
              <a:rPr lang="en-US" dirty="0" smtClean="0">
                <a:solidFill>
                  <a:schemeClr val="accent1"/>
                </a:solidFill>
              </a:rPr>
              <a:t>India,</a:t>
            </a:r>
            <a:r>
              <a:rPr lang="en-US" dirty="0" smtClean="0"/>
              <a:t> Canada, US</a:t>
            </a:r>
          </a:p>
        </p:txBody>
      </p:sp>
      <p:sp>
        <p:nvSpPr>
          <p:cNvPr id="5" name="Footer Placeholder 4"/>
          <p:cNvSpPr>
            <a:spLocks noGrp="1"/>
          </p:cNvSpPr>
          <p:nvPr>
            <p:ph type="ftr" sz="quarter" idx="11"/>
          </p:nvPr>
        </p:nvSpPr>
        <p:spPr/>
        <p:txBody>
          <a:bodyPr/>
          <a:lstStyle/>
          <a:p>
            <a:r>
              <a:rPr lang="en-US" smtClean="0"/>
              <a:t>45</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34</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dirty="0" smtClean="0"/>
              <a:t>The </a:t>
            </a:r>
            <a:r>
              <a:rPr lang="en-US" dirty="0" err="1" smtClean="0"/>
              <a:t>Zwicky</a:t>
            </a:r>
            <a:r>
              <a:rPr lang="en-US" dirty="0" smtClean="0"/>
              <a:t> Transient Facility (ZTF)</a:t>
            </a:r>
          </a:p>
        </p:txBody>
      </p:sp>
      <p:pic>
        <p:nvPicPr>
          <p:cNvPr id="73731" name="Picture 4"/>
          <p:cNvPicPr>
            <a:picLocks noChangeAspect="1"/>
          </p:cNvPicPr>
          <p:nvPr/>
        </p:nvPicPr>
        <p:blipFill>
          <a:blip r:embed="rId2"/>
          <a:srcRect/>
          <a:stretch>
            <a:fillRect/>
          </a:stretch>
        </p:blipFill>
        <p:spPr bwMode="auto">
          <a:xfrm>
            <a:off x="862013" y="1536700"/>
            <a:ext cx="7480300" cy="5118100"/>
          </a:xfrm>
          <a:prstGeom prst="rect">
            <a:avLst/>
          </a:prstGeom>
          <a:noFill/>
          <a:ln w="9525">
            <a:noFill/>
            <a:miter lim="800000"/>
            <a:headEnd/>
            <a:tailEnd/>
          </a:ln>
        </p:spPr>
      </p:pic>
      <p:sp>
        <p:nvSpPr>
          <p:cNvPr id="73733"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45</a:t>
            </a:r>
            <a:endParaRPr lang="en-US" smtClean="0">
              <a:latin typeface="Arial" charset="0"/>
              <a:ea typeface="Arial" charset="0"/>
              <a:cs typeface="Arial"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35</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dirty="0" smtClean="0"/>
              <a:t>There is plenty of room sideways</a:t>
            </a:r>
            <a:br>
              <a:rPr lang="en-US" dirty="0" smtClean="0"/>
            </a:br>
            <a:r>
              <a:rPr lang="en-US" dirty="0" smtClean="0"/>
              <a:t>(A </a:t>
            </a:r>
            <a:r>
              <a:rPr lang="en-US" dirty="0" smtClean="0"/>
              <a:t>paradigm </a:t>
            </a:r>
            <a:r>
              <a:rPr lang="en-US" dirty="0" smtClean="0"/>
              <a:t>shift)</a:t>
            </a:r>
            <a:endParaRPr lang="en-US" dirty="0"/>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ea typeface="ＭＳ Ｐゴシック" pitchFamily="-108" charset="-128"/>
                <a:cs typeface="ＭＳ Ｐゴシック" pitchFamily="-108" charset="-128"/>
              </a:rPr>
              <a:t>Ancient (Impressive)</a:t>
            </a:r>
          </a:p>
        </p:txBody>
      </p:sp>
      <p:pic>
        <p:nvPicPr>
          <p:cNvPr id="43011" name="Content Placeholder 5" descr="giza_pyramid.jpg"/>
          <p:cNvPicPr>
            <a:picLocks noGrp="1" noChangeAspect="1"/>
          </p:cNvPicPr>
          <p:nvPr>
            <p:ph idx="1"/>
          </p:nvPr>
        </p:nvPicPr>
        <p:blipFill>
          <a:blip r:embed="rId2"/>
          <a:srcRect l="-6844" r="-6844"/>
          <a:stretch>
            <a:fillRect/>
          </a:stretch>
        </p:blipFill>
        <p:spPr/>
      </p:pic>
      <p:sp>
        <p:nvSpPr>
          <p:cNvPr id="43012"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45</a:t>
            </a:r>
            <a:endParaRPr lang="en-US">
              <a:latin typeface="Arial" pitchFamily="-108" charset="0"/>
              <a:ea typeface="Arial" pitchFamily="-108" charset="0"/>
              <a:cs typeface="Arial" pitchFamily="-108"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37</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mtClean="0"/>
              <a:t>Exponential Growth</a:t>
            </a:r>
          </a:p>
        </p:txBody>
      </p:sp>
      <p:sp>
        <p:nvSpPr>
          <p:cNvPr id="22532" name="Rectangle 3"/>
          <p:cNvSpPr>
            <a:spLocks noGrp="1" noChangeArrowheads="1"/>
          </p:cNvSpPr>
          <p:nvPr>
            <p:ph type="body" idx="1"/>
          </p:nvPr>
        </p:nvSpPr>
        <p:spPr/>
        <p:txBody>
          <a:bodyPr/>
          <a:lstStyle/>
          <a:p>
            <a:pPr eaLnBrk="1" hangingPunct="1">
              <a:lnSpc>
                <a:spcPct val="90000"/>
              </a:lnSpc>
            </a:pPr>
            <a:r>
              <a:rPr lang="en-US" sz="2800" dirty="0"/>
              <a:t>Moore’s law (Exponential Growth):</a:t>
            </a:r>
          </a:p>
          <a:p>
            <a:pPr lvl="1" eaLnBrk="1" hangingPunct="1">
              <a:lnSpc>
                <a:spcPct val="90000"/>
              </a:lnSpc>
            </a:pPr>
            <a:r>
              <a:rPr lang="en-US" sz="2400" dirty="0"/>
              <a:t>Semiconductor gains grow </a:t>
            </a:r>
            <a:r>
              <a:rPr lang="en-US" sz="2400" dirty="0" smtClean="0"/>
              <a:t>exponentially</a:t>
            </a:r>
          </a:p>
          <a:p>
            <a:pPr lvl="1" eaLnBrk="1" hangingPunct="1">
              <a:lnSpc>
                <a:spcPct val="90000"/>
              </a:lnSpc>
              <a:buNone/>
            </a:pPr>
            <a:endParaRPr lang="en-US" sz="2400" dirty="0" smtClean="0"/>
          </a:p>
          <a:p>
            <a:pPr>
              <a:lnSpc>
                <a:spcPct val="90000"/>
              </a:lnSpc>
            </a:pPr>
            <a:r>
              <a:rPr lang="en-US" sz="2800" dirty="0" err="1" smtClean="0"/>
              <a:t>SRK’s</a:t>
            </a:r>
            <a:r>
              <a:rPr lang="en-US" sz="2800" dirty="0" smtClean="0"/>
              <a:t> Law of Beyond Exponential Returns</a:t>
            </a:r>
          </a:p>
          <a:p>
            <a:pPr lvl="1">
              <a:lnSpc>
                <a:spcPct val="90000"/>
              </a:lnSpc>
            </a:pPr>
            <a:r>
              <a:rPr lang="en-US" sz="2400" dirty="0" smtClean="0"/>
              <a:t>Faster than exponential progress is made when two or more technologies appear at the same time</a:t>
            </a:r>
            <a:endParaRPr lang="en-US" sz="2400" dirty="0"/>
          </a:p>
        </p:txBody>
      </p:sp>
      <p:sp>
        <p:nvSpPr>
          <p:cNvPr id="5" name="Footer Placeholder 4"/>
          <p:cNvSpPr>
            <a:spLocks noGrp="1"/>
          </p:cNvSpPr>
          <p:nvPr>
            <p:ph type="ftr" sz="quarter" idx="11"/>
          </p:nvPr>
        </p:nvSpPr>
        <p:spPr/>
        <p:txBody>
          <a:bodyPr/>
          <a:lstStyle/>
          <a:p>
            <a:pPr>
              <a:defRPr/>
            </a:pPr>
            <a:r>
              <a:rPr lang="en-US" smtClean="0"/>
              <a:t>45</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38</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254570"/>
            <a:ext cx="7772400" cy="1143000"/>
          </a:xfrm>
        </p:spPr>
        <p:txBody>
          <a:bodyPr/>
          <a:lstStyle/>
          <a:p>
            <a:r>
              <a:rPr lang="en-US" dirty="0" smtClean="0"/>
              <a:t>Fritz </a:t>
            </a:r>
            <a:r>
              <a:rPr lang="en-US" dirty="0" err="1" smtClean="0"/>
              <a:t>Zwicky</a:t>
            </a:r>
            <a:r>
              <a:rPr lang="en-US" dirty="0" smtClean="0"/>
              <a:t> (</a:t>
            </a:r>
            <a:r>
              <a:rPr lang="en-US" dirty="0" smtClean="0"/>
              <a:t>1889</a:t>
            </a:r>
            <a:r>
              <a:rPr lang="en-US" dirty="0" smtClean="0"/>
              <a:t>-1974)</a:t>
            </a:r>
            <a:endParaRPr lang="en-US" dirty="0"/>
          </a:p>
        </p:txBody>
      </p:sp>
      <p:sp>
        <p:nvSpPr>
          <p:cNvPr id="54275"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smtClean="0"/>
              <a:t>45</a:t>
            </a:r>
            <a:endParaRPr lang="en-GB" smtClean="0"/>
          </a:p>
        </p:txBody>
      </p:sp>
      <p:sp>
        <p:nvSpPr>
          <p:cNvPr id="7" name="Slide Number Placeholder 6"/>
          <p:cNvSpPr>
            <a:spLocks noGrp="1"/>
          </p:cNvSpPr>
          <p:nvPr>
            <p:ph type="sldNum" sz="quarter" idx="12"/>
          </p:nvPr>
        </p:nvSpPr>
        <p:spPr/>
        <p:txBody>
          <a:bodyPr/>
          <a:lstStyle/>
          <a:p>
            <a:pPr>
              <a:defRPr/>
            </a:pPr>
            <a:fld id="{793685AC-106F-DF4E-BBBE-8189102460B2}" type="slidenum">
              <a:rPr lang="he-IL" smtClean="0"/>
              <a:pPr>
                <a:defRPr/>
              </a:pPr>
              <a:t>3</a:t>
            </a:fld>
            <a:endParaRPr lang="en-GB"/>
          </a:p>
        </p:txBody>
      </p:sp>
      <p:pic>
        <p:nvPicPr>
          <p:cNvPr id="54276" name="Picture 8"/>
          <p:cNvPicPr>
            <a:picLocks noChangeAspect="1" noChangeArrowheads="1"/>
          </p:cNvPicPr>
          <p:nvPr/>
        </p:nvPicPr>
        <p:blipFill>
          <a:blip r:embed="rId3"/>
          <a:srcRect/>
          <a:stretch>
            <a:fillRect/>
          </a:stretch>
        </p:blipFill>
        <p:spPr bwMode="auto">
          <a:xfrm>
            <a:off x="1761547" y="1534120"/>
            <a:ext cx="5680648" cy="48350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108" charset="-128"/>
                <a:cs typeface="ＭＳ Ｐゴシック" pitchFamily="-108" charset="-128"/>
              </a:rPr>
              <a:t>Inverted (Pretty)</a:t>
            </a:r>
          </a:p>
        </p:txBody>
      </p:sp>
      <p:pic>
        <p:nvPicPr>
          <p:cNvPr id="44035" name="Content Placeholder 5" descr="Hanoi-Museum-an-Inverted-Pyramid.jpg"/>
          <p:cNvPicPr>
            <a:picLocks noGrp="1" noChangeAspect="1"/>
          </p:cNvPicPr>
          <p:nvPr>
            <p:ph idx="1"/>
          </p:nvPr>
        </p:nvPicPr>
        <p:blipFill>
          <a:blip r:embed="rId2"/>
          <a:srcRect/>
          <a:stretch>
            <a:fillRect/>
          </a:stretch>
        </p:blipFill>
        <p:spPr>
          <a:xfrm>
            <a:off x="252413" y="1447800"/>
            <a:ext cx="8891587" cy="5056188"/>
          </a:xfrm>
        </p:spPr>
      </p:pic>
      <p:sp>
        <p:nvSpPr>
          <p:cNvPr id="44036"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45</a:t>
            </a:r>
            <a:endParaRPr lang="en-US">
              <a:latin typeface="Arial" pitchFamily="-108" charset="0"/>
              <a:ea typeface="Arial" pitchFamily="-108" charset="0"/>
              <a:cs typeface="Arial" pitchFamily="-108"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39</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6" name="Picture 5" descr="Untitled.png"/>
          <p:cNvPicPr>
            <a:picLocks noChangeAspect="1"/>
          </p:cNvPicPr>
          <p:nvPr/>
        </p:nvPicPr>
        <p:blipFill>
          <a:blip r:embed="rId3"/>
          <a:srcRect/>
          <a:stretch>
            <a:fillRect/>
          </a:stretch>
        </p:blipFill>
        <p:spPr bwMode="auto">
          <a:xfrm>
            <a:off x="365125" y="684212"/>
            <a:ext cx="8226425" cy="5489575"/>
          </a:xfrm>
          <a:prstGeom prst="rect">
            <a:avLst/>
          </a:prstGeom>
          <a:noFill/>
          <a:ln w="9525">
            <a:noFill/>
            <a:miter lim="800000"/>
            <a:headEnd/>
            <a:tailEnd/>
          </a:ln>
        </p:spPr>
      </p:pic>
      <p:sp>
        <p:nvSpPr>
          <p:cNvPr id="44037" name="TextBox 7"/>
          <p:cNvSpPr txBox="1">
            <a:spLocks noChangeArrowheads="1"/>
          </p:cNvSpPr>
          <p:nvPr/>
        </p:nvSpPr>
        <p:spPr bwMode="auto">
          <a:xfrm>
            <a:off x="914400" y="3625850"/>
            <a:ext cx="1973263" cy="830997"/>
          </a:xfrm>
          <a:prstGeom prst="rect">
            <a:avLst/>
          </a:prstGeom>
          <a:noFill/>
          <a:ln w="9525">
            <a:noFill/>
            <a:miter lim="800000"/>
            <a:headEnd/>
            <a:tailEnd/>
          </a:ln>
        </p:spPr>
        <p:txBody>
          <a:bodyPr>
            <a:prstTxWarp prst="textNoShape">
              <a:avLst/>
            </a:prstTxWarp>
            <a:spAutoFit/>
          </a:bodyPr>
          <a:lstStyle/>
          <a:p>
            <a:pPr algn="ctr">
              <a:lnSpc>
                <a:spcPct val="100000"/>
              </a:lnSpc>
              <a:buClrTx/>
              <a:buSzTx/>
              <a:buFontTx/>
              <a:buNone/>
            </a:pPr>
            <a:r>
              <a:rPr lang="en-US" b="1" dirty="0">
                <a:solidFill>
                  <a:schemeClr val="bg1"/>
                </a:solidFill>
                <a:ea typeface="ＭＳ Ｐゴシック" pitchFamily="-107" charset="-128"/>
                <a:cs typeface="ＭＳ Ｐゴシック" pitchFamily="-107" charset="-128"/>
              </a:rPr>
              <a:t>P48</a:t>
            </a:r>
            <a:endParaRPr lang="en-US" b="1" dirty="0" smtClean="0">
              <a:solidFill>
                <a:schemeClr val="bg1"/>
              </a:solidFill>
              <a:ea typeface="ＭＳ Ｐゴシック" pitchFamily="-107" charset="-128"/>
              <a:cs typeface="ＭＳ Ｐゴシック" pitchFamily="-107" charset="-128"/>
            </a:endParaRPr>
          </a:p>
          <a:p>
            <a:pPr algn="ctr">
              <a:lnSpc>
                <a:spcPct val="100000"/>
              </a:lnSpc>
              <a:buClrTx/>
              <a:buSzTx/>
              <a:buFontTx/>
              <a:buNone/>
            </a:pPr>
            <a:r>
              <a:rPr lang="en-US" dirty="0" smtClean="0">
                <a:solidFill>
                  <a:schemeClr val="bg1"/>
                </a:solidFill>
                <a:ea typeface="ＭＳ Ｐゴシック" pitchFamily="-107" charset="-128"/>
                <a:cs typeface="ＭＳ Ｐゴシック" pitchFamily="-107" charset="-128"/>
              </a:rPr>
              <a:t>Discovery</a:t>
            </a:r>
            <a:endParaRPr lang="en-US" dirty="0">
              <a:solidFill>
                <a:schemeClr val="bg1"/>
              </a:solidFill>
              <a:ea typeface="ＭＳ Ｐゴシック" pitchFamily="-107" charset="-128"/>
              <a:cs typeface="ＭＳ Ｐゴシック" pitchFamily="-107" charset="-128"/>
            </a:endParaRPr>
          </a:p>
        </p:txBody>
      </p:sp>
      <p:sp>
        <p:nvSpPr>
          <p:cNvPr id="44038" name="TextBox 8"/>
          <p:cNvSpPr txBox="1">
            <a:spLocks noChangeArrowheads="1"/>
          </p:cNvSpPr>
          <p:nvPr/>
        </p:nvSpPr>
        <p:spPr bwMode="auto">
          <a:xfrm>
            <a:off x="6781800" y="3066872"/>
            <a:ext cx="2133600" cy="1200328"/>
          </a:xfrm>
          <a:prstGeom prst="rect">
            <a:avLst/>
          </a:prstGeom>
          <a:noFill/>
          <a:ln w="9525">
            <a:noFill/>
            <a:miter lim="800000"/>
            <a:headEnd/>
            <a:tailEnd/>
          </a:ln>
        </p:spPr>
        <p:txBody>
          <a:bodyPr wrap="square">
            <a:prstTxWarp prst="textNoShape">
              <a:avLst/>
            </a:prstTxWarp>
            <a:spAutoFit/>
          </a:bodyPr>
          <a:lstStyle/>
          <a:p>
            <a:pPr algn="ct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P60</a:t>
            </a:r>
          </a:p>
          <a:p>
            <a:pPr algn="ct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Confirmation</a:t>
            </a:r>
          </a:p>
          <a:p>
            <a:pPr algn="ctr">
              <a:lnSpc>
                <a:spcPct val="100000"/>
              </a:lnSpc>
              <a:buClrTx/>
              <a:buSzTx/>
              <a:buFontTx/>
              <a:buNone/>
            </a:pPr>
            <a:r>
              <a:rPr lang="en-US" dirty="0" smtClean="0">
                <a:solidFill>
                  <a:schemeClr val="bg1"/>
                </a:solidFill>
                <a:ea typeface="ＭＳ Ｐゴシック" pitchFamily="-107" charset="-128"/>
                <a:cs typeface="ＭＳ Ｐゴシック" pitchFamily="-107" charset="-128"/>
              </a:rPr>
              <a:t> </a:t>
            </a:r>
            <a:endParaRPr lang="en-US" dirty="0">
              <a:solidFill>
                <a:schemeClr val="bg1"/>
              </a:solidFill>
              <a:ea typeface="ＭＳ Ｐゴシック" pitchFamily="-107" charset="-128"/>
              <a:cs typeface="ＭＳ Ｐゴシック" pitchFamily="-107" charset="-128"/>
            </a:endParaRPr>
          </a:p>
        </p:txBody>
      </p:sp>
      <p:sp>
        <p:nvSpPr>
          <p:cNvPr id="44039" name="Rectangle 12"/>
          <p:cNvSpPr>
            <a:spLocks noChangeArrowheads="1"/>
          </p:cNvSpPr>
          <p:nvPr/>
        </p:nvSpPr>
        <p:spPr bwMode="auto">
          <a:xfrm>
            <a:off x="8407400" y="6180138"/>
            <a:ext cx="184150" cy="300037"/>
          </a:xfrm>
          <a:prstGeom prst="rect">
            <a:avLst/>
          </a:prstGeom>
          <a:noFill/>
          <a:ln w="9525">
            <a:noFill/>
            <a:miter lim="800000"/>
            <a:headEnd/>
            <a:tailEnd/>
          </a:ln>
        </p:spPr>
        <p:txBody>
          <a:bodyPr wrap="none">
            <a:prstTxWarp prst="textNoShape">
              <a:avLst/>
            </a:prstTxWarp>
            <a:spAutoFit/>
          </a:bodyPr>
          <a:lstStyle/>
          <a:p>
            <a:endParaRPr lang="en-US"/>
          </a:p>
        </p:txBody>
      </p:sp>
      <p:sp>
        <p:nvSpPr>
          <p:cNvPr id="44040" name="Rectangle 16"/>
          <p:cNvSpPr>
            <a:spLocks noChangeArrowheads="1"/>
          </p:cNvSpPr>
          <p:nvPr/>
        </p:nvSpPr>
        <p:spPr bwMode="auto">
          <a:xfrm>
            <a:off x="4953000" y="4191000"/>
            <a:ext cx="1676400" cy="830998"/>
          </a:xfrm>
          <a:prstGeom prst="rect">
            <a:avLst/>
          </a:prstGeom>
          <a:noFill/>
          <a:ln w="9525">
            <a:noFill/>
            <a:miter lim="800000"/>
            <a:headEnd/>
            <a:tailEnd/>
          </a:ln>
        </p:spPr>
        <p:txBody>
          <a:bodyPr wrap="square">
            <a:prstTxWarp prst="textNoShape">
              <a:avLst/>
            </a:prstTxWarp>
            <a:spAutoFit/>
          </a:bodyPr>
          <a:lstStyle/>
          <a:p>
            <a:pP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200-inch</a:t>
            </a:r>
          </a:p>
          <a:p>
            <a:pPr>
              <a:lnSpc>
                <a:spcPct val="100000"/>
              </a:lnSpc>
              <a:buClrTx/>
              <a:buSzTx/>
              <a:buFontTx/>
              <a:buNone/>
            </a:pPr>
            <a:r>
              <a:rPr lang="en-US" dirty="0" smtClean="0">
                <a:solidFill>
                  <a:schemeClr val="bg1"/>
                </a:solidFill>
                <a:ea typeface="ＭＳ Ｐゴシック" pitchFamily="-107" charset="-128"/>
                <a:cs typeface="ＭＳ Ｐゴシック" pitchFamily="-107" charset="-128"/>
              </a:rPr>
              <a:t> </a:t>
            </a:r>
            <a:endParaRPr lang="en-US" dirty="0">
              <a:solidFill>
                <a:schemeClr val="bg1"/>
              </a:solidFill>
              <a:ea typeface="ＭＳ Ｐゴシック" pitchFamily="-107" charset="-128"/>
              <a:cs typeface="ＭＳ Ｐゴシック" pitchFamily="-107" charset="-128"/>
            </a:endParaRPr>
          </a:p>
        </p:txBody>
      </p:sp>
      <p:sp>
        <p:nvSpPr>
          <p:cNvPr id="11" name="Footer Placeholder 10"/>
          <p:cNvSpPr>
            <a:spLocks noGrp="1"/>
          </p:cNvSpPr>
          <p:nvPr>
            <p:ph type="ftr" sz="quarter" idx="11"/>
          </p:nvPr>
        </p:nvSpPr>
        <p:spPr/>
        <p:txBody>
          <a:bodyPr/>
          <a:lstStyle/>
          <a:p>
            <a:pPr>
              <a:defRPr/>
            </a:pPr>
            <a:r>
              <a:rPr lang="en-US" smtClean="0"/>
              <a:t>45</a:t>
            </a:r>
            <a:endParaRPr lang="en-US"/>
          </a:p>
        </p:txBody>
      </p:sp>
      <p:sp>
        <p:nvSpPr>
          <p:cNvPr id="9" name="Slide Number Placeholder 8"/>
          <p:cNvSpPr>
            <a:spLocks noGrp="1"/>
          </p:cNvSpPr>
          <p:nvPr>
            <p:ph type="sldNum" sz="quarter" idx="12"/>
          </p:nvPr>
        </p:nvSpPr>
        <p:spPr/>
        <p:txBody>
          <a:bodyPr/>
          <a:lstStyle/>
          <a:p>
            <a:fld id="{FB3FFE1D-1EE9-E842-8B17-D1D437E7A5E3}" type="slidenum">
              <a:rPr lang="en-US" smtClean="0"/>
              <a:pPr/>
              <a:t>40</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4"/>
          <p:cNvSpPr>
            <a:spLocks noGrp="1"/>
          </p:cNvSpPr>
          <p:nvPr>
            <p:ph type="title"/>
          </p:nvPr>
        </p:nvSpPr>
        <p:spPr>
          <a:xfrm>
            <a:off x="549275" y="76200"/>
            <a:ext cx="8056563" cy="1362075"/>
          </a:xfrm>
        </p:spPr>
        <p:txBody>
          <a:bodyPr/>
          <a:lstStyle/>
          <a:p>
            <a:pPr eaLnBrk="1" hangingPunct="1"/>
            <a:r>
              <a:rPr lang="en-US" dirty="0" smtClean="0">
                <a:ea typeface="ＭＳ Ｐゴシック" pitchFamily="-108" charset="-128"/>
                <a:cs typeface="ＭＳ Ｐゴシック" pitchFamily="-108" charset="-128"/>
              </a:rPr>
              <a:t>What PTF Taught me: FOCUS</a:t>
            </a:r>
          </a:p>
        </p:txBody>
      </p:sp>
      <p:sp>
        <p:nvSpPr>
          <p:cNvPr id="6" name="Text Placeholder 5"/>
          <p:cNvSpPr>
            <a:spLocks noGrp="1"/>
          </p:cNvSpPr>
          <p:nvPr>
            <p:ph type="body" idx="1"/>
          </p:nvPr>
        </p:nvSpPr>
        <p:spPr>
          <a:xfrm>
            <a:off x="549275" y="3735388"/>
            <a:ext cx="8056563" cy="1500187"/>
          </a:xfrm>
        </p:spPr>
        <p:txBody>
          <a:bodyPr rtlCol="0"/>
          <a:lstStyle/>
          <a:p>
            <a:pPr eaLnBrk="1" fontAlgn="auto" hangingPunct="1">
              <a:spcAft>
                <a:spcPts val="0"/>
              </a:spcAft>
              <a:buClr>
                <a:schemeClr val="accent1">
                  <a:lumMod val="60000"/>
                  <a:lumOff val="40000"/>
                </a:schemeClr>
              </a:buClr>
              <a:buFont typeface="Wingdings 2" pitchFamily="18" charset="2"/>
              <a:buNone/>
              <a:defRPr/>
            </a:pPr>
            <a:endParaRPr lang="en-US">
              <a:ea typeface="+mn-ea"/>
              <a:cs typeface="+mn-cs"/>
            </a:endParaRPr>
          </a:p>
        </p:txBody>
      </p:sp>
      <p:sp>
        <p:nvSpPr>
          <p:cNvPr id="48132" name="Footer Placeholder 6"/>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45</a:t>
            </a:r>
            <a:endParaRPr lang="en-US" smtClean="0">
              <a:latin typeface="Arial" pitchFamily="-108" charset="0"/>
              <a:ea typeface="Arial" pitchFamily="-108" charset="0"/>
              <a:cs typeface="Arial" pitchFamily="-108" charset="0"/>
            </a:endParaRPr>
          </a:p>
        </p:txBody>
      </p:sp>
      <p:pic>
        <p:nvPicPr>
          <p:cNvPr id="48134" name="Picture 6"/>
          <p:cNvPicPr>
            <a:picLocks noChangeAspect="1"/>
          </p:cNvPicPr>
          <p:nvPr/>
        </p:nvPicPr>
        <p:blipFill>
          <a:blip r:embed="rId2"/>
          <a:srcRect/>
          <a:stretch>
            <a:fillRect/>
          </a:stretch>
        </p:blipFill>
        <p:spPr bwMode="auto">
          <a:xfrm>
            <a:off x="2311400" y="1778000"/>
            <a:ext cx="4775200" cy="4775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FB3FFE1D-1EE9-E842-8B17-D1D437E7A5E3}" type="slidenum">
              <a:rPr lang="en-US" smtClean="0"/>
              <a:pPr/>
              <a:t>41</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air_arcavi.jpg"/>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453" r="9384"/>
          <a:stretch/>
        </p:blipFill>
        <p:spPr>
          <a:xfrm>
            <a:off x="270841" y="1352771"/>
            <a:ext cx="1548612" cy="2286000"/>
          </a:xfrm>
          <a:prstGeom prst="rect">
            <a:avLst/>
          </a:prstGeom>
        </p:spPr>
      </p:pic>
      <p:sp>
        <p:nvSpPr>
          <p:cNvPr id="6" name="TextBox 5"/>
          <p:cNvSpPr txBox="1"/>
          <p:nvPr/>
        </p:nvSpPr>
        <p:spPr>
          <a:xfrm>
            <a:off x="270841" y="3599375"/>
            <a:ext cx="1600200" cy="369332"/>
          </a:xfrm>
          <a:prstGeom prst="rect">
            <a:avLst/>
          </a:prstGeom>
          <a:noFill/>
        </p:spPr>
        <p:txBody>
          <a:bodyPr wrap="square" rtlCol="0">
            <a:spAutoFit/>
          </a:bodyPr>
          <a:lstStyle/>
          <a:p>
            <a:pPr algn="ctr"/>
            <a:r>
              <a:rPr lang="en-US" dirty="0" err="1" smtClean="0"/>
              <a:t>Iair</a:t>
            </a:r>
            <a:r>
              <a:rPr lang="en-US" dirty="0" smtClean="0"/>
              <a:t> </a:t>
            </a:r>
            <a:r>
              <a:rPr lang="en-US" dirty="0" err="1" smtClean="0"/>
              <a:t>Arcavi</a:t>
            </a:r>
            <a:endParaRPr lang="en-US" dirty="0"/>
          </a:p>
        </p:txBody>
      </p:sp>
      <p:sp>
        <p:nvSpPr>
          <p:cNvPr id="17" name="TextBox 16"/>
          <p:cNvSpPr txBox="1"/>
          <p:nvPr/>
        </p:nvSpPr>
        <p:spPr>
          <a:xfrm>
            <a:off x="1983447" y="3606915"/>
            <a:ext cx="1600200" cy="369332"/>
          </a:xfrm>
          <a:prstGeom prst="rect">
            <a:avLst/>
          </a:prstGeom>
          <a:noFill/>
        </p:spPr>
        <p:txBody>
          <a:bodyPr wrap="square" rtlCol="0">
            <a:spAutoFit/>
          </a:bodyPr>
          <a:lstStyle/>
          <a:p>
            <a:pPr algn="ctr"/>
            <a:r>
              <a:rPr lang="en-US" dirty="0" smtClean="0"/>
              <a:t>Eric Bellm</a:t>
            </a:r>
            <a:endParaRPr lang="en-US" dirty="0"/>
          </a:p>
        </p:txBody>
      </p:sp>
      <p:sp>
        <p:nvSpPr>
          <p:cNvPr id="18" name="TextBox 17"/>
          <p:cNvSpPr txBox="1"/>
          <p:nvPr/>
        </p:nvSpPr>
        <p:spPr>
          <a:xfrm>
            <a:off x="3747641" y="3661535"/>
            <a:ext cx="1600200" cy="369332"/>
          </a:xfrm>
          <a:prstGeom prst="rect">
            <a:avLst/>
          </a:prstGeom>
          <a:noFill/>
        </p:spPr>
        <p:txBody>
          <a:bodyPr wrap="square" rtlCol="0">
            <a:spAutoFit/>
          </a:bodyPr>
          <a:lstStyle/>
          <a:p>
            <a:pPr algn="ctr"/>
            <a:r>
              <a:rPr lang="en-US" dirty="0" smtClean="0"/>
              <a:t>Yi Cao</a:t>
            </a:r>
            <a:endParaRPr lang="en-US" dirty="0"/>
          </a:p>
        </p:txBody>
      </p:sp>
      <p:sp>
        <p:nvSpPr>
          <p:cNvPr id="19" name="TextBox 18"/>
          <p:cNvSpPr txBox="1"/>
          <p:nvPr/>
        </p:nvSpPr>
        <p:spPr>
          <a:xfrm>
            <a:off x="5511835" y="3620570"/>
            <a:ext cx="1600200" cy="646331"/>
          </a:xfrm>
          <a:prstGeom prst="rect">
            <a:avLst/>
          </a:prstGeom>
          <a:noFill/>
        </p:spPr>
        <p:txBody>
          <a:bodyPr wrap="square" rtlCol="0">
            <a:spAutoFit/>
          </a:bodyPr>
          <a:lstStyle/>
          <a:p>
            <a:pPr algn="ctr"/>
            <a:r>
              <a:rPr lang="en-US" dirty="0" smtClean="0"/>
              <a:t>Alessandra </a:t>
            </a:r>
            <a:r>
              <a:rPr lang="en-US" dirty="0" err="1" smtClean="0"/>
              <a:t>Corsi</a:t>
            </a:r>
            <a:endParaRPr lang="en-US" dirty="0"/>
          </a:p>
        </p:txBody>
      </p:sp>
      <p:sp>
        <p:nvSpPr>
          <p:cNvPr id="20" name="TextBox 19"/>
          <p:cNvSpPr txBox="1"/>
          <p:nvPr/>
        </p:nvSpPr>
        <p:spPr>
          <a:xfrm>
            <a:off x="7276031" y="3675190"/>
            <a:ext cx="1600200" cy="369332"/>
          </a:xfrm>
          <a:prstGeom prst="rect">
            <a:avLst/>
          </a:prstGeom>
          <a:noFill/>
        </p:spPr>
        <p:txBody>
          <a:bodyPr wrap="square" rtlCol="0">
            <a:spAutoFit/>
          </a:bodyPr>
          <a:lstStyle/>
          <a:p>
            <a:pPr algn="ctr"/>
            <a:r>
              <a:rPr lang="en-US" dirty="0" err="1" smtClean="0"/>
              <a:t>Assaf</a:t>
            </a:r>
            <a:r>
              <a:rPr lang="en-US" dirty="0" smtClean="0"/>
              <a:t> </a:t>
            </a:r>
            <a:r>
              <a:rPr lang="en-US" dirty="0" err="1" smtClean="0"/>
              <a:t>Horesh</a:t>
            </a:r>
            <a:endParaRPr lang="en-US" dirty="0"/>
          </a:p>
        </p:txBody>
      </p:sp>
      <p:sp>
        <p:nvSpPr>
          <p:cNvPr id="21" name="TextBox 20"/>
          <p:cNvSpPr txBox="1"/>
          <p:nvPr/>
        </p:nvSpPr>
        <p:spPr>
          <a:xfrm>
            <a:off x="270841" y="6450339"/>
            <a:ext cx="1600200" cy="369332"/>
          </a:xfrm>
          <a:prstGeom prst="rect">
            <a:avLst/>
          </a:prstGeom>
          <a:noFill/>
        </p:spPr>
        <p:txBody>
          <a:bodyPr wrap="square" rtlCol="0">
            <a:spAutoFit/>
          </a:bodyPr>
          <a:lstStyle/>
          <a:p>
            <a:pPr algn="ctr"/>
            <a:r>
              <a:rPr lang="en-US" dirty="0" smtClean="0"/>
              <a:t>David </a:t>
            </a:r>
            <a:r>
              <a:rPr lang="en-US" dirty="0" err="1" smtClean="0"/>
              <a:t>Levitan</a:t>
            </a:r>
            <a:endParaRPr lang="en-US" dirty="0"/>
          </a:p>
        </p:txBody>
      </p:sp>
      <p:sp>
        <p:nvSpPr>
          <p:cNvPr id="22" name="TextBox 21"/>
          <p:cNvSpPr txBox="1"/>
          <p:nvPr/>
        </p:nvSpPr>
        <p:spPr>
          <a:xfrm>
            <a:off x="2022139" y="6424479"/>
            <a:ext cx="1600200" cy="369332"/>
          </a:xfrm>
          <a:prstGeom prst="rect">
            <a:avLst/>
          </a:prstGeom>
          <a:noFill/>
        </p:spPr>
        <p:txBody>
          <a:bodyPr wrap="square" rtlCol="0">
            <a:spAutoFit/>
          </a:bodyPr>
          <a:lstStyle/>
          <a:p>
            <a:pPr algn="ctr"/>
            <a:r>
              <a:rPr lang="en-US" dirty="0" err="1" smtClean="0"/>
              <a:t>Kunal</a:t>
            </a:r>
            <a:r>
              <a:rPr lang="en-US" dirty="0" smtClean="0"/>
              <a:t> </a:t>
            </a:r>
            <a:r>
              <a:rPr lang="en-US" dirty="0" err="1" smtClean="0"/>
              <a:t>Mooley</a:t>
            </a:r>
            <a:endParaRPr lang="en-US" dirty="0"/>
          </a:p>
        </p:txBody>
      </p:sp>
      <p:sp>
        <p:nvSpPr>
          <p:cNvPr id="23" name="TextBox 22"/>
          <p:cNvSpPr txBox="1"/>
          <p:nvPr/>
        </p:nvSpPr>
        <p:spPr>
          <a:xfrm>
            <a:off x="3773437" y="6438134"/>
            <a:ext cx="1600200" cy="369332"/>
          </a:xfrm>
          <a:prstGeom prst="rect">
            <a:avLst/>
          </a:prstGeom>
          <a:noFill/>
        </p:spPr>
        <p:txBody>
          <a:bodyPr wrap="square" rtlCol="0">
            <a:spAutoFit/>
          </a:bodyPr>
          <a:lstStyle/>
          <a:p>
            <a:pPr algn="ctr"/>
            <a:r>
              <a:rPr lang="en-US" dirty="0" err="1" smtClean="0"/>
              <a:t>Branimir</a:t>
            </a:r>
            <a:r>
              <a:rPr lang="en-US" dirty="0" smtClean="0"/>
              <a:t> </a:t>
            </a:r>
            <a:r>
              <a:rPr lang="en-US" dirty="0" err="1" smtClean="0"/>
              <a:t>Sesar</a:t>
            </a:r>
            <a:endParaRPr lang="en-US" dirty="0"/>
          </a:p>
        </p:txBody>
      </p:sp>
      <p:sp>
        <p:nvSpPr>
          <p:cNvPr id="24" name="TextBox 23"/>
          <p:cNvSpPr txBox="1"/>
          <p:nvPr/>
        </p:nvSpPr>
        <p:spPr>
          <a:xfrm>
            <a:off x="5524735" y="6492754"/>
            <a:ext cx="1600200" cy="369332"/>
          </a:xfrm>
          <a:prstGeom prst="rect">
            <a:avLst/>
          </a:prstGeom>
          <a:noFill/>
        </p:spPr>
        <p:txBody>
          <a:bodyPr wrap="square" rtlCol="0">
            <a:spAutoFit/>
          </a:bodyPr>
          <a:lstStyle/>
          <a:p>
            <a:pPr algn="ctr"/>
            <a:r>
              <a:rPr lang="en-US" dirty="0" smtClean="0"/>
              <a:t>Daniel </a:t>
            </a:r>
            <a:r>
              <a:rPr lang="en-US" dirty="0" err="1" smtClean="0"/>
              <a:t>Perley</a:t>
            </a:r>
            <a:endParaRPr lang="en-US" dirty="0"/>
          </a:p>
        </p:txBody>
      </p:sp>
      <p:sp>
        <p:nvSpPr>
          <p:cNvPr id="25" name="TextBox 24"/>
          <p:cNvSpPr txBox="1"/>
          <p:nvPr/>
        </p:nvSpPr>
        <p:spPr>
          <a:xfrm>
            <a:off x="7194100" y="6465444"/>
            <a:ext cx="1867969" cy="369332"/>
          </a:xfrm>
          <a:prstGeom prst="rect">
            <a:avLst/>
          </a:prstGeom>
          <a:noFill/>
        </p:spPr>
        <p:txBody>
          <a:bodyPr wrap="square" rtlCol="0">
            <a:spAutoFit/>
          </a:bodyPr>
          <a:lstStyle/>
          <a:p>
            <a:pPr algn="ctr"/>
            <a:r>
              <a:rPr lang="en-US" dirty="0" smtClean="0"/>
              <a:t>Adam </a:t>
            </a:r>
            <a:r>
              <a:rPr lang="en-US" dirty="0" err="1" smtClean="0"/>
              <a:t>Waszczak</a:t>
            </a:r>
            <a:endParaRPr lang="en-US" dirty="0"/>
          </a:p>
        </p:txBody>
      </p:sp>
      <p:pic>
        <p:nvPicPr>
          <p:cNvPr id="26" name="Picture 25"/>
          <p:cNvPicPr>
            <a:picLocks noChangeAspect="1"/>
          </p:cNvPicPr>
          <p:nvPr/>
        </p:nvPicPr>
        <p:blipFill rotWithShape="1">
          <a:blip r:embed="rId3"/>
          <a:srcRect l="19706" t="9098" r="16855"/>
          <a:stretch/>
        </p:blipFill>
        <p:spPr>
          <a:xfrm>
            <a:off x="7276031" y="1453217"/>
            <a:ext cx="1595247" cy="2285832"/>
          </a:xfrm>
          <a:prstGeom prst="rect">
            <a:avLst/>
          </a:prstGeom>
        </p:spPr>
      </p:pic>
      <p:pic>
        <p:nvPicPr>
          <p:cNvPr id="27" name="Picture 26"/>
          <p:cNvPicPr>
            <a:picLocks noChangeAspect="1"/>
          </p:cNvPicPr>
          <p:nvPr/>
        </p:nvPicPr>
        <p:blipFill rotWithShape="1">
          <a:blip r:embed="rId4"/>
          <a:srcRect l="17546" r="12997"/>
          <a:stretch/>
        </p:blipFill>
        <p:spPr>
          <a:xfrm>
            <a:off x="1998956" y="1371203"/>
            <a:ext cx="1587775" cy="2286000"/>
          </a:xfrm>
          <a:prstGeom prst="rect">
            <a:avLst/>
          </a:prstGeom>
        </p:spPr>
      </p:pic>
      <p:pic>
        <p:nvPicPr>
          <p:cNvPr id="28" name="Picture 27"/>
          <p:cNvPicPr>
            <a:picLocks noChangeAspect="1"/>
          </p:cNvPicPr>
          <p:nvPr/>
        </p:nvPicPr>
        <p:blipFill rotWithShape="1">
          <a:blip r:embed="rId5"/>
          <a:srcRect l="5692" r="48039" b="10304"/>
          <a:stretch/>
        </p:blipFill>
        <p:spPr>
          <a:xfrm>
            <a:off x="5524280" y="1398513"/>
            <a:ext cx="1572249" cy="2286000"/>
          </a:xfrm>
          <a:prstGeom prst="rect">
            <a:avLst/>
          </a:prstGeom>
        </p:spPr>
      </p:pic>
      <p:pic>
        <p:nvPicPr>
          <p:cNvPr id="29" name="Picture 28" descr="yi.JPG"/>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8142" t="36050" r="36931" b="40838"/>
          <a:stretch/>
        </p:blipFill>
        <p:spPr>
          <a:xfrm rot="5400000">
            <a:off x="3415813" y="1793207"/>
            <a:ext cx="2279385" cy="1578543"/>
          </a:xfrm>
          <a:prstGeom prst="rect">
            <a:avLst/>
          </a:prstGeom>
        </p:spPr>
      </p:pic>
      <p:pic>
        <p:nvPicPr>
          <p:cNvPr id="30" name="Picture 29"/>
          <p:cNvPicPr>
            <a:picLocks noChangeAspect="1"/>
          </p:cNvPicPr>
          <p:nvPr/>
        </p:nvPicPr>
        <p:blipFill rotWithShape="1">
          <a:blip r:embed="rId7"/>
          <a:srcRect l="37029" t="4876" r="18777"/>
          <a:stretch/>
        </p:blipFill>
        <p:spPr>
          <a:xfrm>
            <a:off x="242162" y="4084381"/>
            <a:ext cx="1577291" cy="2286000"/>
          </a:xfrm>
          <a:prstGeom prst="rect">
            <a:avLst/>
          </a:prstGeom>
        </p:spPr>
      </p:pic>
      <p:pic>
        <p:nvPicPr>
          <p:cNvPr id="31" name="Picture 30" descr="brani.jpg"/>
          <p:cNvPicPr>
            <a:picLocks noChangeAspect="1"/>
          </p:cNvPicPr>
          <p:nvPr/>
        </p:nvPicPr>
        <p:blipFill rotWithShape="1">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1819" t="10934" r="19136" b="10235"/>
          <a:stretch/>
        </p:blipFill>
        <p:spPr>
          <a:xfrm>
            <a:off x="3732414" y="4153381"/>
            <a:ext cx="1602980" cy="2286000"/>
          </a:xfrm>
          <a:prstGeom prst="rect">
            <a:avLst/>
          </a:prstGeom>
        </p:spPr>
      </p:pic>
      <p:pic>
        <p:nvPicPr>
          <p:cNvPr id="32" name="Picture 31" descr="dan.jpg"/>
          <p:cNvPicPr>
            <a:picLocks noChangeAspect="1"/>
          </p:cNvPicPr>
          <p:nvPr/>
        </p:nvPicPr>
        <p:blipFill rotWithShape="1">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5971" t="11757" r="25957" b="20055"/>
          <a:stretch/>
        </p:blipFill>
        <p:spPr>
          <a:xfrm>
            <a:off x="5494233" y="4208001"/>
            <a:ext cx="1627912" cy="2286000"/>
          </a:xfrm>
          <a:prstGeom prst="rect">
            <a:avLst/>
          </a:prstGeom>
        </p:spPr>
      </p:pic>
      <p:pic>
        <p:nvPicPr>
          <p:cNvPr id="33" name="Picture 32" descr="kunal.jpg"/>
          <p:cNvPicPr>
            <a:picLocks noChangeAspect="1"/>
          </p:cNvPicPr>
          <p:nvPr/>
        </p:nvPicPr>
        <p:blipFill rotWithShape="1">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3878" t="24638" r="8828" b="20629"/>
          <a:stretch/>
        </p:blipFill>
        <p:spPr>
          <a:xfrm>
            <a:off x="1978292" y="4139726"/>
            <a:ext cx="1595283" cy="2286000"/>
          </a:xfrm>
          <a:prstGeom prst="rect">
            <a:avLst/>
          </a:prstGeom>
        </p:spPr>
      </p:pic>
      <p:pic>
        <p:nvPicPr>
          <p:cNvPr id="34" name="Picture 33" descr="awaszcza.jpg"/>
          <p:cNvPicPr>
            <a:picLocks noChangeAspect="1"/>
          </p:cNvPicPr>
          <p:nvPr/>
        </p:nvPicPr>
        <p:blipFill rotWithShape="1">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651" r="4574"/>
          <a:stretch/>
        </p:blipFill>
        <p:spPr>
          <a:xfrm>
            <a:off x="7199055" y="4266901"/>
            <a:ext cx="1791960" cy="2199790"/>
          </a:xfrm>
          <a:prstGeom prst="rect">
            <a:avLst/>
          </a:prstGeom>
        </p:spPr>
      </p:pic>
      <p:sp>
        <p:nvSpPr>
          <p:cNvPr id="35" name="Title 34"/>
          <p:cNvSpPr>
            <a:spLocks noGrp="1"/>
          </p:cNvSpPr>
          <p:nvPr>
            <p:ph type="title"/>
          </p:nvPr>
        </p:nvSpPr>
        <p:spPr/>
        <p:txBody>
          <a:bodyPr>
            <a:normAutofit fontScale="90000"/>
          </a:bodyPr>
          <a:lstStyle/>
          <a:p>
            <a:r>
              <a:rPr lang="en-US" dirty="0" smtClean="0"/>
              <a:t>Why PTF succeeded?</a:t>
            </a:r>
            <a:r>
              <a:rPr lang="en-US" dirty="0" smtClean="0"/>
              <a:t> </a:t>
            </a:r>
            <a:br>
              <a:rPr lang="en-US" dirty="0" smtClean="0"/>
            </a:br>
            <a:r>
              <a:rPr lang="en-US" dirty="0" smtClean="0"/>
              <a:t>Talent, Talent, Talent, Talent, Talent, ….</a:t>
            </a:r>
            <a:endParaRPr lang="en-US" dirty="0"/>
          </a:p>
        </p:txBody>
      </p:sp>
      <p:sp>
        <p:nvSpPr>
          <p:cNvPr id="36" name="Slide Number Placeholder 35"/>
          <p:cNvSpPr>
            <a:spLocks noGrp="1"/>
          </p:cNvSpPr>
          <p:nvPr>
            <p:ph type="sldNum" sz="quarter" idx="12"/>
          </p:nvPr>
        </p:nvSpPr>
        <p:spPr/>
        <p:txBody>
          <a:bodyPr/>
          <a:lstStyle/>
          <a:p>
            <a:fld id="{FB3FFE1D-1EE9-E842-8B17-D1D437E7A5E3}" type="slidenum">
              <a:rPr lang="en-US" smtClean="0"/>
              <a:pPr/>
              <a:t>42</a:t>
            </a:fld>
            <a:endParaRPr lang="en-US"/>
          </a:p>
        </p:txBody>
      </p:sp>
      <p:sp>
        <p:nvSpPr>
          <p:cNvPr id="37" name="Footer Placeholder 36"/>
          <p:cNvSpPr>
            <a:spLocks noGrp="1"/>
          </p:cNvSpPr>
          <p:nvPr>
            <p:ph type="ftr" sz="quarter" idx="11"/>
          </p:nvPr>
        </p:nvSpPr>
        <p:spPr/>
        <p:txBody>
          <a:bodyPr/>
          <a:lstStyle/>
          <a:p>
            <a:r>
              <a:rPr lang="en-US" smtClean="0"/>
              <a:t>45</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0651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 we go to press</a:t>
            </a:r>
            <a:endParaRPr lang="en-US" dirty="0"/>
          </a:p>
        </p:txBody>
      </p:sp>
      <p:sp>
        <p:nvSpPr>
          <p:cNvPr id="6" name="Text Placeholder 5"/>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45</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43</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CatCat</a:t>
            </a:r>
          </a:p>
        </p:txBody>
      </p:sp>
      <p:sp>
        <p:nvSpPr>
          <p:cNvPr id="46083" name="Content Placeholder 2"/>
          <p:cNvSpPr>
            <a:spLocks noGrp="1"/>
          </p:cNvSpPr>
          <p:nvPr>
            <p:ph idx="1"/>
          </p:nvPr>
        </p:nvSpPr>
        <p:spPr/>
        <p:txBody>
          <a:bodyPr/>
          <a:lstStyle/>
          <a:p>
            <a:endParaRPr lang="en-US"/>
          </a:p>
        </p:txBody>
      </p:sp>
      <p:sp>
        <p:nvSpPr>
          <p:cNvPr id="46084"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45</a:t>
            </a:r>
            <a:endParaRPr lang="en-US" smtClean="0">
              <a:latin typeface="Arial" charset="0"/>
              <a:ea typeface="Arial" charset="0"/>
              <a:cs typeface="Arial" charset="0"/>
            </a:endParaRPr>
          </a:p>
        </p:txBody>
      </p:sp>
      <p:pic>
        <p:nvPicPr>
          <p:cNvPr id="46086" name="Picture 5"/>
          <p:cNvPicPr>
            <a:picLocks noChangeAspect="1"/>
          </p:cNvPicPr>
          <p:nvPr/>
        </p:nvPicPr>
        <p:blipFill>
          <a:blip r:embed="rId2"/>
          <a:srcRect/>
          <a:stretch>
            <a:fillRect/>
          </a:stretch>
        </p:blipFill>
        <p:spPr bwMode="auto">
          <a:xfrm>
            <a:off x="0" y="0"/>
            <a:ext cx="9144000" cy="9144000"/>
          </a:xfrm>
          <a:prstGeom prst="rect">
            <a:avLst/>
          </a:prstGeom>
          <a:noFill/>
          <a:ln w="9525">
            <a:noFill/>
            <a:miter lim="800000"/>
            <a:headEnd/>
            <a:tailEnd/>
          </a:ln>
        </p:spPr>
      </p:pic>
      <p:pic>
        <p:nvPicPr>
          <p:cNvPr id="46087" name="Picture 7"/>
          <p:cNvPicPr>
            <a:picLocks noChangeAspect="1"/>
          </p:cNvPicPr>
          <p:nvPr/>
        </p:nvPicPr>
        <p:blipFill>
          <a:blip r:embed="rId3"/>
          <a:srcRect/>
          <a:stretch>
            <a:fillRect/>
          </a:stretch>
        </p:blipFill>
        <p:spPr bwMode="auto">
          <a:xfrm>
            <a:off x="-76200" y="1524000"/>
            <a:ext cx="4281488" cy="3221038"/>
          </a:xfrm>
          <a:prstGeom prst="rect">
            <a:avLst/>
          </a:prstGeom>
          <a:noFill/>
          <a:ln w="9525">
            <a:noFill/>
            <a:miter lim="800000"/>
            <a:headEnd/>
            <a:tailEnd/>
          </a:ln>
        </p:spPr>
      </p:pic>
      <p:pic>
        <p:nvPicPr>
          <p:cNvPr id="46088" name="Picture 8"/>
          <p:cNvPicPr>
            <a:picLocks noChangeAspect="1"/>
          </p:cNvPicPr>
          <p:nvPr/>
        </p:nvPicPr>
        <p:blipFill>
          <a:blip r:embed="rId4"/>
          <a:srcRect/>
          <a:stretch>
            <a:fillRect/>
          </a:stretch>
        </p:blipFill>
        <p:spPr bwMode="auto">
          <a:xfrm>
            <a:off x="4191000" y="1524000"/>
            <a:ext cx="5160963" cy="3276600"/>
          </a:xfrm>
          <a:prstGeom prst="rect">
            <a:avLst/>
          </a:prstGeom>
          <a:noFill/>
          <a:ln w="9525">
            <a:noFill/>
            <a:miter lim="800000"/>
            <a:headEnd/>
            <a:tailEnd/>
          </a:ln>
        </p:spPr>
      </p:pic>
      <p:sp>
        <p:nvSpPr>
          <p:cNvPr id="46089" name="TextBox 9"/>
          <p:cNvSpPr txBox="1">
            <a:spLocks noChangeArrowheads="1"/>
          </p:cNvSpPr>
          <p:nvPr/>
        </p:nvSpPr>
        <p:spPr bwMode="auto">
          <a:xfrm>
            <a:off x="2133600" y="457200"/>
            <a:ext cx="3391874" cy="1077218"/>
          </a:xfrm>
          <a:prstGeom prst="rect">
            <a:avLst/>
          </a:prstGeom>
          <a:noFill/>
          <a:ln w="9525">
            <a:noFill/>
            <a:miter lim="800000"/>
            <a:headEnd/>
            <a:tailEnd/>
          </a:ln>
        </p:spPr>
        <p:txBody>
          <a:bodyPr wrap="none">
            <a:prstTxWarp prst="textNoShape">
              <a:avLst/>
            </a:prstTxWarp>
            <a:spAutoFit/>
          </a:bodyPr>
          <a:lstStyle/>
          <a:p>
            <a:r>
              <a:rPr lang="en-US" sz="3200" dirty="0">
                <a:solidFill>
                  <a:schemeClr val="tx1"/>
                </a:solidFill>
              </a:rPr>
              <a:t>Catalina Sky Survey</a:t>
            </a:r>
          </a:p>
          <a:p>
            <a:r>
              <a:rPr lang="en-US" sz="3200" dirty="0">
                <a:solidFill>
                  <a:schemeClr val="tx1"/>
                </a:solidFill>
              </a:rPr>
              <a:t>(Focus: Asteroids)</a:t>
            </a:r>
          </a:p>
        </p:txBody>
      </p:sp>
      <p:sp>
        <p:nvSpPr>
          <p:cNvPr id="10" name="Slide Number Placeholder 9"/>
          <p:cNvSpPr>
            <a:spLocks noGrp="1"/>
          </p:cNvSpPr>
          <p:nvPr>
            <p:ph type="sldNum" sz="quarter" idx="12"/>
          </p:nvPr>
        </p:nvSpPr>
        <p:spPr/>
        <p:txBody>
          <a:bodyPr/>
          <a:lstStyle/>
          <a:p>
            <a:fld id="{FB3FFE1D-1EE9-E842-8B17-D1D437E7A5E3}" type="slidenum">
              <a:rPr lang="en-US" smtClean="0"/>
              <a:pPr/>
              <a:t>44</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ea typeface="ＭＳ Ｐゴシック" pitchFamily="-108" charset="-128"/>
                <a:cs typeface="ＭＳ Ｐゴシック" pitchFamily="-108" charset="-128"/>
              </a:rPr>
              <a:t>The Future: Inverted</a:t>
            </a:r>
            <a:r>
              <a:rPr lang="en-US" dirty="0" smtClean="0">
                <a:ea typeface="ＭＳ Ｐゴシック" pitchFamily="-108" charset="-128"/>
                <a:cs typeface="ＭＳ Ｐゴシック" pitchFamily="-108" charset="-128"/>
              </a:rPr>
              <a:t> </a:t>
            </a:r>
            <a:r>
              <a:rPr lang="en-US" dirty="0" smtClean="0">
                <a:ea typeface="ＭＳ Ｐゴシック" pitchFamily="-108" charset="-128"/>
                <a:cs typeface="ＭＳ Ｐゴシック" pitchFamily="-108" charset="-128"/>
              </a:rPr>
              <a:t>but</a:t>
            </a:r>
            <a:r>
              <a:rPr lang="en-US" dirty="0" smtClean="0">
                <a:ea typeface="ＭＳ Ｐゴシック" pitchFamily="-108" charset="-128"/>
                <a:cs typeface="ＭＳ Ｐゴシック" pitchFamily="-108" charset="-128"/>
              </a:rPr>
              <a:t> </a:t>
            </a:r>
            <a:r>
              <a:rPr lang="en-US" dirty="0" smtClean="0">
                <a:ea typeface="ＭＳ Ｐゴシック" pitchFamily="-108" charset="-128"/>
                <a:cs typeface="ＭＳ Ｐゴシック" pitchFamily="-108" charset="-128"/>
              </a:rPr>
              <a:t>Exciting</a:t>
            </a:r>
          </a:p>
        </p:txBody>
      </p:sp>
      <p:pic>
        <p:nvPicPr>
          <p:cNvPr id="45059" name="Content Placeholder 5" descr="go8f7963-copy.jpg"/>
          <p:cNvPicPr>
            <a:picLocks noGrp="1" noChangeAspect="1"/>
          </p:cNvPicPr>
          <p:nvPr>
            <p:ph idx="1"/>
          </p:nvPr>
        </p:nvPicPr>
        <p:blipFill>
          <a:blip r:embed="rId2"/>
          <a:srcRect l="-11720" r="-11720"/>
          <a:stretch>
            <a:fillRect/>
          </a:stretch>
        </p:blipFill>
        <p:spPr>
          <a:xfrm>
            <a:off x="549275" y="1828800"/>
            <a:ext cx="8042275" cy="4343400"/>
          </a:xfrm>
        </p:spPr>
      </p:pic>
      <p:sp>
        <p:nvSpPr>
          <p:cNvPr id="45060"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45</a:t>
            </a:r>
            <a:endParaRPr lang="en-US">
              <a:latin typeface="Arial" pitchFamily="-108" charset="0"/>
              <a:ea typeface="Arial" pitchFamily="-108" charset="0"/>
              <a:cs typeface="Arial" pitchFamily="-108"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45</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45</a:t>
            </a:r>
            <a:endParaRPr lang="en-US"/>
          </a:p>
        </p:txBody>
      </p:sp>
      <p:sp>
        <p:nvSpPr>
          <p:cNvPr id="5" name="Slide Number Placeholder 4"/>
          <p:cNvSpPr>
            <a:spLocks noGrp="1"/>
          </p:cNvSpPr>
          <p:nvPr>
            <p:ph type="sldNum" sz="quarter" idx="12"/>
          </p:nvPr>
        </p:nvSpPr>
        <p:spPr/>
        <p:txBody>
          <a:bodyPr/>
          <a:lstStyle/>
          <a:p>
            <a:pPr>
              <a:defRPr/>
            </a:pPr>
            <a:fld id="{C093A330-4125-DD4D-9E12-615AA07BECFA}"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45</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47</a:t>
            </a:fld>
            <a:endParaRPr lang="en-US"/>
          </a:p>
        </p:txBody>
      </p:sp>
      <p:pic>
        <p:nvPicPr>
          <p:cNvPr id="5" name="Picture 4"/>
          <p:cNvPicPr>
            <a:picLocks noChangeAspect="1"/>
          </p:cNvPicPr>
          <p:nvPr/>
        </p:nvPicPr>
        <p:blipFill>
          <a:blip r:embed="rId2"/>
          <a:stretch>
            <a:fillRect/>
          </a:stretch>
        </p:blipFill>
        <p:spPr>
          <a:xfrm>
            <a:off x="968368" y="634968"/>
            <a:ext cx="7327936" cy="558628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45</a:t>
            </a:r>
            <a:endParaRPr lang="en-US" smtClean="0">
              <a:latin typeface="Arial" charset="0"/>
              <a:ea typeface="Arial" charset="0"/>
              <a:cs typeface="Arial" charset="0"/>
            </a:endParaRPr>
          </a:p>
        </p:txBody>
      </p:sp>
      <p:pic>
        <p:nvPicPr>
          <p:cNvPr id="52228" name="Picture 5" descr="magtau"/>
          <p:cNvPicPr>
            <a:picLocks noChangeAspect="1" noChangeArrowheads="1"/>
          </p:cNvPicPr>
          <p:nvPr/>
        </p:nvPicPr>
        <p:blipFill>
          <a:blip r:embed="rId3"/>
          <a:srcRect/>
          <a:stretch>
            <a:fillRect/>
          </a:stretch>
        </p:blipFill>
        <p:spPr bwMode="auto">
          <a:xfrm rot="-5400000">
            <a:off x="1800225" y="-276225"/>
            <a:ext cx="5384800" cy="73088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C093A330-4125-DD4D-9E12-615AA07BECFA}" type="slidenum">
              <a:rPr lang="en-US" smtClean="0"/>
              <a:pPr>
                <a:defRPr/>
              </a:pPr>
              <a:t>48</a:t>
            </a:fld>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2872" y="1452155"/>
            <a:ext cx="7755667" cy="4882896"/>
          </a:xfrm>
          <a:prstGeom prst="rect">
            <a:avLst/>
          </a:prstGeom>
        </p:spPr>
      </p:pic>
      <p:sp>
        <p:nvSpPr>
          <p:cNvPr id="6" name="Title 5"/>
          <p:cNvSpPr>
            <a:spLocks noGrp="1"/>
          </p:cNvSpPr>
          <p:nvPr>
            <p:ph type="title"/>
          </p:nvPr>
        </p:nvSpPr>
        <p:spPr/>
        <p:txBody>
          <a:bodyPr/>
          <a:lstStyle/>
          <a:p>
            <a:r>
              <a:rPr lang="en-US" dirty="0" smtClean="0"/>
              <a:t>A Star Dies: A Supernova is born</a:t>
            </a:r>
            <a:endParaRPr lang="en-US" dirty="0"/>
          </a:p>
        </p:txBody>
      </p:sp>
      <p:sp>
        <p:nvSpPr>
          <p:cNvPr id="7" name="Footer Placeholder 6"/>
          <p:cNvSpPr>
            <a:spLocks noGrp="1"/>
          </p:cNvSpPr>
          <p:nvPr>
            <p:ph type="ftr" sz="quarter" idx="11"/>
          </p:nvPr>
        </p:nvSpPr>
        <p:spPr/>
        <p:txBody>
          <a:bodyPr/>
          <a:lstStyle/>
          <a:p>
            <a:pPr>
              <a:defRPr/>
            </a:pPr>
            <a:r>
              <a:rPr lang="en-US" smtClean="0"/>
              <a:t>45</a:t>
            </a:r>
            <a:endParaRPr lang="en-US"/>
          </a:p>
        </p:txBody>
      </p:sp>
      <p:sp>
        <p:nvSpPr>
          <p:cNvPr id="8" name="Slide Number Placeholder 7"/>
          <p:cNvSpPr>
            <a:spLocks noGrp="1"/>
          </p:cNvSpPr>
          <p:nvPr>
            <p:ph type="sldNum" sz="quarter" idx="12"/>
          </p:nvPr>
        </p:nvSpPr>
        <p:spPr/>
        <p:txBody>
          <a:bodyPr/>
          <a:lstStyle/>
          <a:p>
            <a:fld id="{FB3FFE1D-1EE9-E842-8B17-D1D437E7A5E3}" type="slidenum">
              <a:rPr lang="en-US" smtClean="0"/>
              <a:pPr/>
              <a:t>4</a:t>
            </a:fld>
            <a:endParaRPr lang="en-US"/>
          </a:p>
        </p:txBody>
      </p:sp>
      <p:sp>
        <p:nvSpPr>
          <p:cNvPr id="9" name="TextBox 8"/>
          <p:cNvSpPr txBox="1"/>
          <p:nvPr/>
        </p:nvSpPr>
        <p:spPr>
          <a:xfrm>
            <a:off x="54667" y="6472255"/>
            <a:ext cx="3649857" cy="369332"/>
          </a:xfrm>
          <a:prstGeom prst="rect">
            <a:avLst/>
          </a:prstGeom>
          <a:noFill/>
        </p:spPr>
        <p:txBody>
          <a:bodyPr wrap="none" rtlCol="0">
            <a:spAutoFit/>
          </a:bodyPr>
          <a:lstStyle/>
          <a:p>
            <a:r>
              <a:rPr lang="en-US" dirty="0" smtClean="0"/>
              <a:t>Astronomy Picture of the Day (NASA)</a:t>
            </a:r>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9" name="Footer Placeholder 8"/>
          <p:cNvSpPr>
            <a:spLocks noGrp="1"/>
          </p:cNvSpPr>
          <p:nvPr>
            <p:ph type="ftr" sz="quarter" idx="11"/>
          </p:nvPr>
        </p:nvSpPr>
        <p:spPr/>
        <p:txBody>
          <a:bodyPr/>
          <a:lstStyle/>
          <a:p>
            <a:r>
              <a:rPr lang="en-US" smtClean="0"/>
              <a:t>45</a:t>
            </a:r>
            <a:endParaRPr lang="en-US" dirty="0"/>
          </a:p>
        </p:txBody>
      </p:sp>
      <p:sp>
        <p:nvSpPr>
          <p:cNvPr id="2" name="TextBox 1"/>
          <p:cNvSpPr txBox="1"/>
          <p:nvPr/>
        </p:nvSpPr>
        <p:spPr>
          <a:xfrm>
            <a:off x="8760896" y="4516890"/>
            <a:ext cx="461665" cy="2321534"/>
          </a:xfrm>
          <a:prstGeom prst="rect">
            <a:avLst/>
          </a:prstGeom>
          <a:noFill/>
        </p:spPr>
        <p:txBody>
          <a:bodyPr vert="vert270" wrap="none" rtlCol="0">
            <a:spAutoFit/>
          </a:bodyPr>
          <a:lstStyle/>
          <a:p>
            <a:r>
              <a:rPr lang="en-US" dirty="0" smtClean="0"/>
              <a:t>Kasliwal 2011 (</a:t>
            </a:r>
            <a:r>
              <a:rPr lang="en-US" dirty="0" err="1" smtClean="0"/>
              <a:t>PhDT</a:t>
            </a:r>
            <a:r>
              <a:rPr lang="en-US" dirty="0" smtClean="0"/>
              <a:t>)</a:t>
            </a:r>
            <a:endParaRPr lang="en-US" dirty="0"/>
          </a:p>
        </p:txBody>
      </p:sp>
      <p:pic>
        <p:nvPicPr>
          <p:cNvPr id="5" name="Content Placeholder 4" descr="taumv.eps"/>
          <p:cNvPicPr>
            <a:picLocks noGrp="1" noChangeAspect="1"/>
          </p:cNvPicPr>
          <p:nvPr>
            <p:ph idx="1"/>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8" b="-281"/>
          <a:stretch/>
        </p:blipFill>
        <p:spPr>
          <a:xfrm>
            <a:off x="600063" y="120332"/>
            <a:ext cx="8059837" cy="6598098"/>
          </a:xfrm>
          <a:ln w="28575" cmpd="sng">
            <a:solidFill>
              <a:schemeClr val="tx1"/>
            </a:solidFill>
          </a:ln>
        </p:spPr>
      </p:pic>
      <p:sp>
        <p:nvSpPr>
          <p:cNvPr id="6" name="Oval 5"/>
          <p:cNvSpPr/>
          <p:nvPr/>
        </p:nvSpPr>
        <p:spPr>
          <a:xfrm>
            <a:off x="4155926" y="2501691"/>
            <a:ext cx="1635434" cy="904457"/>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791359" y="3406148"/>
            <a:ext cx="2579435" cy="2292489"/>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70619" y="1921830"/>
            <a:ext cx="1635434" cy="1216936"/>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FB3FFE1D-1EE9-E842-8B17-D1D437E7A5E3}" type="slidenum">
              <a:rPr lang="en-US" smtClean="0"/>
              <a:pPr/>
              <a:t>49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07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“Metals”=Stellar Ashes</a:t>
            </a:r>
            <a:endParaRPr lang="en-US" dirty="0"/>
          </a:p>
        </p:txBody>
      </p:sp>
      <p:sp>
        <p:nvSpPr>
          <p:cNvPr id="3" name="Footer Placeholder 2"/>
          <p:cNvSpPr>
            <a:spLocks noGrp="1"/>
          </p:cNvSpPr>
          <p:nvPr>
            <p:ph type="ftr" sz="quarter" idx="11"/>
          </p:nvPr>
        </p:nvSpPr>
        <p:spPr/>
        <p:txBody>
          <a:bodyPr/>
          <a:lstStyle/>
          <a:p>
            <a:r>
              <a:rPr lang="en-US" smtClean="0"/>
              <a:t>45</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5</a:t>
            </a:fld>
            <a:endParaRPr lang="en-US"/>
          </a:p>
        </p:txBody>
      </p:sp>
      <p:pic>
        <p:nvPicPr>
          <p:cNvPr id="8" name="Picture 7"/>
          <p:cNvPicPr>
            <a:picLocks noChangeAspect="1"/>
          </p:cNvPicPr>
          <p:nvPr/>
        </p:nvPicPr>
        <p:blipFill>
          <a:blip r:embed="rId2"/>
          <a:stretch>
            <a:fillRect/>
          </a:stretch>
        </p:blipFill>
        <p:spPr>
          <a:xfrm>
            <a:off x="60240" y="1346731"/>
            <a:ext cx="8940800" cy="5029200"/>
          </a:xfrm>
          <a:prstGeom prst="rect">
            <a:avLst/>
          </a:prstGeom>
        </p:spPr>
      </p:pic>
      <p:sp>
        <p:nvSpPr>
          <p:cNvPr id="12" name="TextBox 11"/>
          <p:cNvSpPr txBox="1"/>
          <p:nvPr/>
        </p:nvSpPr>
        <p:spPr>
          <a:xfrm>
            <a:off x="139548" y="6475930"/>
            <a:ext cx="1386054" cy="369332"/>
          </a:xfrm>
          <a:prstGeom prst="rect">
            <a:avLst/>
          </a:prstGeom>
          <a:noFill/>
        </p:spPr>
        <p:txBody>
          <a:bodyPr wrap="none" rtlCol="0">
            <a:spAutoFit/>
          </a:bodyPr>
          <a:lstStyle/>
          <a:p>
            <a:r>
              <a:rPr lang="en-US" dirty="0" smtClean="0"/>
              <a:t>Credit: NASA</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4"/>
          <p:cNvSpPr>
            <a:spLocks noGrp="1"/>
          </p:cNvSpPr>
          <p:nvPr>
            <p:ph type="ctrTitle"/>
          </p:nvPr>
        </p:nvSpPr>
        <p:spPr/>
        <p:txBody>
          <a:bodyPr>
            <a:normAutofit fontScale="90000"/>
          </a:bodyPr>
          <a:lstStyle/>
          <a:p>
            <a:pPr eaLnBrk="1" hangingPunct="1"/>
            <a:r>
              <a:rPr lang="en-US" dirty="0" smtClean="0"/>
              <a:t>II. Go and find new and weird stuff </a:t>
            </a:r>
            <a:br>
              <a:rPr lang="en-US" dirty="0" smtClean="0"/>
            </a:br>
            <a:r>
              <a:rPr lang="en-US" dirty="0" smtClean="0"/>
              <a:t>(“Phase Space Exploration”)</a:t>
            </a:r>
          </a:p>
        </p:txBody>
      </p:sp>
      <p:sp>
        <p:nvSpPr>
          <p:cNvPr id="50179" name="Subtitle 5"/>
          <p:cNvSpPr>
            <a:spLocks noGrp="1"/>
          </p:cNvSpPr>
          <p:nvPr>
            <p:ph type="subTitle"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Picture 21"/>
          <p:cNvPicPr>
            <a:picLocks noGrp="1" noChangeAspect="1" noChangeArrowheads="1"/>
          </p:cNvPicPr>
          <p:nvPr>
            <p:ph/>
          </p:nvPr>
        </p:nvPicPr>
        <p:blipFill>
          <a:blip r:embed="rId3"/>
          <a:srcRect l="-5498" r="-5498"/>
          <a:stretch>
            <a:fillRect/>
          </a:stretch>
        </p:blipFill>
        <p:spPr>
          <a:xfrm>
            <a:off x="1032668" y="683687"/>
            <a:ext cx="7647781" cy="5436125"/>
          </a:xfrm>
          <a:ln w="57150" cap="flat">
            <a:solidFill>
              <a:srgbClr val="000080"/>
            </a:solidFill>
          </a:ln>
        </p:spPr>
      </p:pic>
      <p:sp>
        <p:nvSpPr>
          <p:cNvPr id="54275"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smtClean="0"/>
              <a:t>45</a:t>
            </a:r>
            <a:endParaRPr lang="en-GB" smtClean="0"/>
          </a:p>
        </p:txBody>
      </p:sp>
      <p:sp>
        <p:nvSpPr>
          <p:cNvPr id="6" name="TextBox 5"/>
          <p:cNvSpPr txBox="1"/>
          <p:nvPr/>
        </p:nvSpPr>
        <p:spPr>
          <a:xfrm>
            <a:off x="3293374" y="-6"/>
            <a:ext cx="2880491" cy="646331"/>
          </a:xfrm>
          <a:prstGeom prst="rect">
            <a:avLst/>
          </a:prstGeom>
          <a:noFill/>
        </p:spPr>
        <p:txBody>
          <a:bodyPr wrap="none" rtlCol="0">
            <a:spAutoFit/>
          </a:bodyPr>
          <a:lstStyle/>
          <a:p>
            <a:r>
              <a:rPr lang="en-US" sz="3600" dirty="0" smtClean="0"/>
              <a:t>“Phase Space”</a:t>
            </a:r>
            <a:endParaRPr lang="en-US" sz="3600" dirty="0"/>
          </a:p>
        </p:txBody>
      </p:sp>
      <p:sp>
        <p:nvSpPr>
          <p:cNvPr id="7" name="Slide Number Placeholder 6"/>
          <p:cNvSpPr>
            <a:spLocks noGrp="1"/>
          </p:cNvSpPr>
          <p:nvPr>
            <p:ph type="sldNum" idx="12"/>
          </p:nvPr>
        </p:nvSpPr>
        <p:spPr/>
        <p:txBody>
          <a:bodyPr/>
          <a:lstStyle/>
          <a:p>
            <a:pPr>
              <a:defRPr/>
            </a:pPr>
            <a:fld id="{793685AC-106F-DF4E-BBBE-8189102460B2}" type="slidenum">
              <a:rPr lang="he-IL" smtClean="0"/>
              <a:pPr>
                <a:defRPr/>
              </a:pPr>
              <a:t>7</a:t>
            </a:fld>
            <a:endParaRPr lang="en-GB"/>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Frontier areas of astronomy &amp; physics</a:t>
            </a:r>
            <a:endParaRPr lang="en-US" dirty="0"/>
          </a:p>
        </p:txBody>
      </p:sp>
      <p:sp>
        <p:nvSpPr>
          <p:cNvPr id="6" name="Text Placeholder 5"/>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45</a:t>
            </a:r>
            <a:endParaRPr lang="en-GB"/>
          </a:p>
        </p:txBody>
      </p:sp>
      <p:sp>
        <p:nvSpPr>
          <p:cNvPr id="4" name="Slide Number Placeholder 3"/>
          <p:cNvSpPr>
            <a:spLocks noGrp="1"/>
          </p:cNvSpPr>
          <p:nvPr>
            <p:ph type="sldNum" sz="quarter" idx="12"/>
          </p:nvPr>
        </p:nvSpPr>
        <p:spPr/>
        <p:txBody>
          <a:bodyPr/>
          <a:lstStyle/>
          <a:p>
            <a:pPr>
              <a:defRPr/>
            </a:pPr>
            <a:fld id="{793685AC-106F-DF4E-BBBE-8189102460B2}" type="slidenum">
              <a:rPr lang="he-IL" smtClean="0"/>
              <a:pPr>
                <a:defRPr/>
              </a:pPr>
              <a:t>8</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1288</TotalTime>
  <Words>899</Words>
  <Application>Microsoft Macintosh PowerPoint</Application>
  <PresentationFormat>On-screen Show (4:3)</PresentationFormat>
  <Paragraphs>210</Paragraphs>
  <Slides>50</Slides>
  <Notes>9</Notes>
  <HiddenSlides>0</HiddenSlides>
  <MMClips>3</MMClips>
  <ScaleCrop>false</ScaleCrop>
  <HeadingPairs>
    <vt:vector size="4" baseType="variant">
      <vt:variant>
        <vt:lpstr>Design Template</vt:lpstr>
      </vt:variant>
      <vt:variant>
        <vt:i4>2</vt:i4>
      </vt:variant>
      <vt:variant>
        <vt:lpstr>Slide Titles</vt:lpstr>
      </vt:variant>
      <vt:variant>
        <vt:i4>50</vt:i4>
      </vt:variant>
    </vt:vector>
  </HeadingPairs>
  <TitlesOfParts>
    <vt:vector size="52" baseType="lpstr">
      <vt:lpstr>Office Theme</vt:lpstr>
      <vt:lpstr>Black</vt:lpstr>
      <vt:lpstr>An Explosion of Explosions</vt:lpstr>
      <vt:lpstr>Bumps, Burps &amp; Booms in the Skies</vt:lpstr>
      <vt:lpstr>The Palomar Observatory</vt:lpstr>
      <vt:lpstr>Fritz Zwicky (1889-1974)</vt:lpstr>
      <vt:lpstr>A Star Dies: A Supernova is born</vt:lpstr>
      <vt:lpstr>“Metals”=Stellar Ashes</vt:lpstr>
      <vt:lpstr>II. Go and find new and weird stuff  (“Phase Space Exploration”)</vt:lpstr>
      <vt:lpstr>Slide 7</vt:lpstr>
      <vt:lpstr>Frontier areas of astronomy &amp; physics</vt:lpstr>
      <vt:lpstr>Frontier Area: Energetic Particles</vt:lpstr>
      <vt:lpstr>Frontier Area: Gravitational Waves</vt:lpstr>
      <vt:lpstr>The Palomar Transient Factory (Systematic Exploration of the Skies)</vt:lpstr>
      <vt:lpstr>Slide 12</vt:lpstr>
      <vt:lpstr>Slide 13</vt:lpstr>
      <vt:lpstr>Slide 14</vt:lpstr>
      <vt:lpstr>Hardware</vt:lpstr>
      <vt:lpstr> Gray-ware</vt:lpstr>
      <vt:lpstr>Software, software &amp; more software</vt:lpstr>
      <vt:lpstr>Slide 18</vt:lpstr>
      <vt:lpstr>Slide 19</vt:lpstr>
      <vt:lpstr>Slide 20</vt:lpstr>
      <vt:lpstr>Super-Luminous Supernovae (Hydrogen)</vt:lpstr>
      <vt:lpstr>Superluminal Supernovae  (no Hydrogen)</vt:lpstr>
      <vt:lpstr>Double White Dwarfs (AM CVn)</vt:lpstr>
      <vt:lpstr>Gravity: The Final Frontier</vt:lpstr>
      <vt:lpstr>Weird Outcomes: Carbon Stars, Calcium Ashes, Thermonuclear Explosions</vt:lpstr>
      <vt:lpstr>On to low latency (Same night)</vt:lpstr>
      <vt:lpstr>Slide 27</vt:lpstr>
      <vt:lpstr>PTF11kly: A nearby Ia Explosion (Rosetta Stone)</vt:lpstr>
      <vt:lpstr>A Supernova</vt:lpstr>
      <vt:lpstr>Slide 30</vt:lpstr>
      <vt:lpstr>Talent matters as much as capital</vt:lpstr>
      <vt:lpstr>What next?</vt:lpstr>
      <vt:lpstr>Short timescale is terra incognito</vt:lpstr>
      <vt:lpstr>PTF: The Next Generation</vt:lpstr>
      <vt:lpstr>The Zwicky Transient Facility (ZTF)</vt:lpstr>
      <vt:lpstr>There is plenty of room sideways (A paradigm shift)</vt:lpstr>
      <vt:lpstr>Ancient (Impressive)</vt:lpstr>
      <vt:lpstr>Exponential Growth</vt:lpstr>
      <vt:lpstr>Inverted (Pretty)</vt:lpstr>
      <vt:lpstr>Slide 40</vt:lpstr>
      <vt:lpstr>What PTF Taught me: FOCUS</vt:lpstr>
      <vt:lpstr>Why PTF succeeded?  Talent, Talent, Talent, Talent, Talent, ….</vt:lpstr>
      <vt:lpstr>As we go to press</vt:lpstr>
      <vt:lpstr>CatCat</vt:lpstr>
      <vt:lpstr>The Future: Inverted but Exciting</vt:lpstr>
      <vt:lpstr>Slide 46</vt:lpstr>
      <vt:lpstr>Slide 47</vt:lpstr>
      <vt:lpstr>Slide 48</vt:lpstr>
      <vt:lpstr>Slide 49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Restless Universe</dc:title>
  <dc:creator>S Kulkarni</dc:creator>
  <cp:lastModifiedBy>S Kulkarni</cp:lastModifiedBy>
  <cp:revision>26</cp:revision>
  <dcterms:created xsi:type="dcterms:W3CDTF">2012-05-08T21:19:29Z</dcterms:created>
  <dcterms:modified xsi:type="dcterms:W3CDTF">2012-05-09T01:23:02Z</dcterms:modified>
</cp:coreProperties>
</file>